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Montserrat"/>
      <p:regular r:id="rId11"/>
      <p:bold r:id="rId12"/>
      <p:italic r:id="rId13"/>
      <p:boldItalic r:id="rId14"/>
    </p:embeddedFont>
    <p:embeddedFont>
      <p:font typeface="Lilita One"/>
      <p:regular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regular.fntdata"/><Relationship Id="rId10" Type="http://schemas.openxmlformats.org/officeDocument/2006/relationships/slide" Target="slides/slide5.xml"/><Relationship Id="rId13" Type="http://schemas.openxmlformats.org/officeDocument/2006/relationships/font" Target="fonts/Montserrat-italic.fntdata"/><Relationship Id="rId12" Type="http://schemas.openxmlformats.org/officeDocument/2006/relationships/font" Target="fonts/Montserrat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LilitaOne-regular.fntdata"/><Relationship Id="rId14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0c7fcd41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g3b0c7fcd413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b0c7fcd413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g3b0c7fcd413_0_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b0c7fcd413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b0c7fcd413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b0c7fcd413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g3b0c7fcd413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b0c7fcd413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g3b0c7fcd413_0_4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7.png"/><Relationship Id="rId9" Type="http://schemas.openxmlformats.org/officeDocument/2006/relationships/image" Target="../media/image2.png"/><Relationship Id="rId5" Type="http://schemas.openxmlformats.org/officeDocument/2006/relationships/image" Target="../media/image10.png"/><Relationship Id="rId6" Type="http://schemas.openxmlformats.org/officeDocument/2006/relationships/image" Target="../media/image1.png"/><Relationship Id="rId7" Type="http://schemas.openxmlformats.org/officeDocument/2006/relationships/image" Target="../media/image9.png"/><Relationship Id="rId8" Type="http://schemas.openxmlformats.org/officeDocument/2006/relationships/image" Target="../media/image1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3.png"/><Relationship Id="rId4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5DA0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91613" y="4360260"/>
            <a:ext cx="3657598" cy="88940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16926" y="2537858"/>
            <a:ext cx="3657598" cy="88940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333809" y="1575664"/>
            <a:ext cx="4476300" cy="18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rgbClr val="FAD02B"/>
                </a:solidFill>
                <a:latin typeface="Lilita One"/>
                <a:ea typeface="Lilita One"/>
                <a:cs typeface="Lilita One"/>
                <a:sym typeface="Lilita One"/>
              </a:rPr>
              <a:t>World Music Project</a:t>
            </a:r>
            <a:endParaRPr sz="6000"/>
          </a:p>
        </p:txBody>
      </p:sp>
      <p:sp>
        <p:nvSpPr>
          <p:cNvPr id="57" name="Google Shape;57;p13"/>
          <p:cNvSpPr txBox="1"/>
          <p:nvPr/>
        </p:nvSpPr>
        <p:spPr>
          <a:xfrm>
            <a:off x="3367810" y="3655850"/>
            <a:ext cx="2408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Your name</a:t>
            </a:r>
            <a:endParaRPr sz="700"/>
          </a:p>
        </p:txBody>
      </p:sp>
      <p:pic>
        <p:nvPicPr>
          <p:cNvPr id="58" name="Google Shape;58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634553">
            <a:off x="-117068" y="-589985"/>
            <a:ext cx="2528506" cy="2838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-183872" y="2423328"/>
            <a:ext cx="2225387" cy="3731593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 rot="-9265409">
            <a:off x="7280242" y="-827889"/>
            <a:ext cx="1933092" cy="381075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 rot="9246069">
            <a:off x="3377638" y="-762422"/>
            <a:ext cx="2113696" cy="2302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441161" y="275571"/>
            <a:ext cx="1026750" cy="1373579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 rot="-356652">
            <a:off x="6591269" y="2453262"/>
            <a:ext cx="2977175" cy="30535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CF0DD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42033" y="433092"/>
            <a:ext cx="4630491" cy="2475208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268064" y="0"/>
            <a:ext cx="2981364" cy="959152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4"/>
          <p:cNvSpPr txBox="1"/>
          <p:nvPr/>
        </p:nvSpPr>
        <p:spPr>
          <a:xfrm>
            <a:off x="514350" y="645831"/>
            <a:ext cx="46932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500">
                <a:solidFill>
                  <a:srgbClr val="F7523C"/>
                </a:solidFill>
                <a:latin typeface="Lilita One"/>
                <a:ea typeface="Lilita One"/>
                <a:cs typeface="Lilita One"/>
                <a:sym typeface="Lilita One"/>
              </a:rPr>
              <a:t>Country/Area</a:t>
            </a:r>
            <a:endParaRPr sz="700"/>
          </a:p>
        </p:txBody>
      </p:sp>
      <p:sp>
        <p:nvSpPr>
          <p:cNvPr id="71" name="Google Shape;71;p14"/>
          <p:cNvSpPr txBox="1"/>
          <p:nvPr/>
        </p:nvSpPr>
        <p:spPr>
          <a:xfrm>
            <a:off x="514350" y="2889250"/>
            <a:ext cx="25707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33350" lvl="1" marL="266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" sz="700"/>
              <a:t> </a:t>
            </a:r>
            <a:endParaRPr sz="700"/>
          </a:p>
        </p:txBody>
      </p:sp>
      <p:sp>
        <p:nvSpPr>
          <p:cNvPr id="72" name="Google Shape;72;p14"/>
          <p:cNvSpPr txBox="1"/>
          <p:nvPr/>
        </p:nvSpPr>
        <p:spPr>
          <a:xfrm>
            <a:off x="657225" y="2466211"/>
            <a:ext cx="25707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669933"/>
                </a:solidFill>
                <a:latin typeface="Lilita One"/>
                <a:ea typeface="Lilita One"/>
                <a:cs typeface="Lilita One"/>
                <a:sym typeface="Lilita One"/>
              </a:rPr>
              <a:t>3 Values of This Country</a:t>
            </a:r>
            <a:endParaRPr sz="700"/>
          </a:p>
        </p:txBody>
      </p:sp>
      <p:sp>
        <p:nvSpPr>
          <p:cNvPr id="73" name="Google Shape;73;p14"/>
          <p:cNvSpPr txBox="1"/>
          <p:nvPr/>
        </p:nvSpPr>
        <p:spPr>
          <a:xfrm>
            <a:off x="3286675" y="2889250"/>
            <a:ext cx="25707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33350" lvl="1" marL="266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" sz="700"/>
              <a:t> </a:t>
            </a:r>
            <a:endParaRPr sz="700"/>
          </a:p>
        </p:txBody>
      </p:sp>
      <p:sp>
        <p:nvSpPr>
          <p:cNvPr id="74" name="Google Shape;74;p14"/>
          <p:cNvSpPr txBox="1"/>
          <p:nvPr/>
        </p:nvSpPr>
        <p:spPr>
          <a:xfrm>
            <a:off x="3429550" y="2466211"/>
            <a:ext cx="25707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669933"/>
                </a:solidFill>
                <a:latin typeface="Lilita One"/>
                <a:ea typeface="Lilita One"/>
                <a:cs typeface="Lilita One"/>
                <a:sym typeface="Lilita One"/>
              </a:rPr>
              <a:t>2 Holidays or Traditions</a:t>
            </a:r>
            <a:endParaRPr sz="700"/>
          </a:p>
        </p:txBody>
      </p:sp>
      <p:sp>
        <p:nvSpPr>
          <p:cNvPr id="75" name="Google Shape;75;p14"/>
          <p:cNvSpPr txBox="1"/>
          <p:nvPr/>
        </p:nvSpPr>
        <p:spPr>
          <a:xfrm>
            <a:off x="6058999" y="2889250"/>
            <a:ext cx="25707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33350" lvl="1" marL="266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•"/>
            </a:pPr>
            <a:r>
              <a:rPr lang="en" sz="1200"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 sz="700"/>
          </a:p>
        </p:txBody>
      </p:sp>
      <p:sp>
        <p:nvSpPr>
          <p:cNvPr id="76" name="Google Shape;76;p14"/>
          <p:cNvSpPr txBox="1"/>
          <p:nvPr/>
        </p:nvSpPr>
        <p:spPr>
          <a:xfrm>
            <a:off x="6201874" y="2466211"/>
            <a:ext cx="25707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669933"/>
                </a:solidFill>
                <a:latin typeface="Lilita One"/>
                <a:ea typeface="Lilita One"/>
                <a:cs typeface="Lilita One"/>
                <a:sym typeface="Lilita One"/>
              </a:rPr>
              <a:t>Language(s) Spoken </a:t>
            </a:r>
            <a:endParaRPr sz="7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/>
          <p:nvPr>
            <p:ph type="ctrTitle"/>
          </p:nvPr>
        </p:nvSpPr>
        <p:spPr>
          <a:xfrm>
            <a:off x="2628900" y="2204238"/>
            <a:ext cx="3886200" cy="735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4-6 pictures of the country/region to this slide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DBAA"/>
        </a:solid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70221" y="2904486"/>
            <a:ext cx="3648558" cy="1509591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438760" y="1830667"/>
            <a:ext cx="3417963" cy="100053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56603" y="1120088"/>
            <a:ext cx="3417963" cy="1000531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6"/>
          <p:cNvSpPr txBox="1"/>
          <p:nvPr/>
        </p:nvSpPr>
        <p:spPr>
          <a:xfrm>
            <a:off x="1569838" y="791833"/>
            <a:ext cx="38760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500">
                <a:solidFill>
                  <a:srgbClr val="FFFFFF"/>
                </a:solidFill>
                <a:latin typeface="Lilita One"/>
                <a:ea typeface="Lilita One"/>
                <a:cs typeface="Lilita One"/>
                <a:sym typeface="Lilita One"/>
              </a:rPr>
              <a:t>Artists and Instruments</a:t>
            </a:r>
            <a:endParaRPr sz="700"/>
          </a:p>
        </p:txBody>
      </p:sp>
      <p:sp>
        <p:nvSpPr>
          <p:cNvPr id="90" name="Google Shape;90;p16"/>
          <p:cNvSpPr txBox="1"/>
          <p:nvPr/>
        </p:nvSpPr>
        <p:spPr>
          <a:xfrm>
            <a:off x="5445785" y="918723"/>
            <a:ext cx="25581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Lilita One"/>
                <a:ea typeface="Lilita One"/>
                <a:cs typeface="Lilita One"/>
                <a:sym typeface="Lilita One"/>
              </a:rPr>
              <a:t>List 2 Popular Artists </a:t>
            </a:r>
            <a:endParaRPr sz="700"/>
          </a:p>
        </p:txBody>
      </p:sp>
      <p:sp>
        <p:nvSpPr>
          <p:cNvPr id="91" name="Google Shape;91;p16"/>
          <p:cNvSpPr txBox="1"/>
          <p:nvPr/>
        </p:nvSpPr>
        <p:spPr>
          <a:xfrm>
            <a:off x="5445785" y="1309472"/>
            <a:ext cx="22767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Char char="●"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●"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2" name="Google Shape;92;p16"/>
          <p:cNvSpPr txBox="1"/>
          <p:nvPr/>
        </p:nvSpPr>
        <p:spPr>
          <a:xfrm>
            <a:off x="5445785" y="2211215"/>
            <a:ext cx="2558100" cy="63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Lilita One"/>
                <a:ea typeface="Lilita One"/>
                <a:cs typeface="Lilita One"/>
                <a:sym typeface="Lilita One"/>
              </a:rPr>
              <a:t>List 4 Instruments Used in Their Music</a:t>
            </a:r>
            <a:endParaRPr sz="700"/>
          </a:p>
        </p:txBody>
      </p:sp>
      <p:sp>
        <p:nvSpPr>
          <p:cNvPr id="93" name="Google Shape;93;p16"/>
          <p:cNvSpPr txBox="1"/>
          <p:nvPr/>
        </p:nvSpPr>
        <p:spPr>
          <a:xfrm>
            <a:off x="5586485" y="2939021"/>
            <a:ext cx="2276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Char char="●"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●"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  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●"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●"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ADBAA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944261" y="411305"/>
            <a:ext cx="3417963" cy="1000531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09791" y="725583"/>
            <a:ext cx="3417963" cy="10005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24369" y="1915891"/>
            <a:ext cx="4287198" cy="2974243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7"/>
          <p:cNvSpPr txBox="1"/>
          <p:nvPr/>
        </p:nvSpPr>
        <p:spPr>
          <a:xfrm>
            <a:off x="893950" y="723273"/>
            <a:ext cx="22206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500">
                <a:solidFill>
                  <a:srgbClr val="F26628"/>
                </a:solidFill>
                <a:latin typeface="Lilita One"/>
                <a:ea typeface="Lilita One"/>
                <a:cs typeface="Lilita One"/>
                <a:sym typeface="Lilita One"/>
              </a:rPr>
              <a:t>Video</a:t>
            </a:r>
            <a:endParaRPr sz="700"/>
          </a:p>
        </p:txBody>
      </p:sp>
      <p:sp>
        <p:nvSpPr>
          <p:cNvPr id="102" name="Google Shape;102;p17"/>
          <p:cNvSpPr txBox="1"/>
          <p:nvPr/>
        </p:nvSpPr>
        <p:spPr>
          <a:xfrm>
            <a:off x="893950" y="1425000"/>
            <a:ext cx="39915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Lilita One"/>
                <a:ea typeface="Lilita One"/>
                <a:cs typeface="Lilita One"/>
                <a:sym typeface="Lilita One"/>
              </a:rPr>
              <a:t>Find a video on YouTube of a performance of your country’s traditional music. </a:t>
            </a:r>
            <a:endParaRPr sz="1800">
              <a:solidFill>
                <a:srgbClr val="FFFFFF"/>
              </a:solidFill>
              <a:latin typeface="Lilita One"/>
              <a:ea typeface="Lilita One"/>
              <a:cs typeface="Lilita One"/>
              <a:sym typeface="Lilita On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Lilita One"/>
                <a:ea typeface="Lilita One"/>
                <a:cs typeface="Lilita One"/>
                <a:sym typeface="Lilita One"/>
              </a:rPr>
              <a:t>Insert video or copy-paste link below. </a:t>
            </a:r>
            <a:endParaRPr sz="1800">
              <a:solidFill>
                <a:srgbClr val="FFFFFF"/>
              </a:solidFill>
              <a:latin typeface="Lilita One"/>
              <a:ea typeface="Lilita One"/>
              <a:cs typeface="Lilita One"/>
              <a:sym typeface="Lilita On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Lilita One"/>
                <a:ea typeface="Lilita One"/>
                <a:cs typeface="Lilita One"/>
                <a:sym typeface="Lilita One"/>
              </a:rPr>
              <a:t> </a:t>
            </a:r>
            <a:endParaRPr sz="1800">
              <a:solidFill>
                <a:srgbClr val="FFFFFF"/>
              </a:solidFill>
              <a:latin typeface="Lilita One"/>
              <a:ea typeface="Lilita One"/>
              <a:cs typeface="Lilita One"/>
              <a:sym typeface="Lilita On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