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69" r:id="rId5"/>
    <p:sldId id="257" r:id="rId6"/>
    <p:sldId id="258" r:id="rId7"/>
    <p:sldId id="259" r:id="rId8"/>
    <p:sldId id="268" r:id="rId9"/>
    <p:sldId id="260" r:id="rId10"/>
    <p:sldId id="273" r:id="rId11"/>
    <p:sldId id="274" r:id="rId12"/>
    <p:sldId id="262" r:id="rId13"/>
    <p:sldId id="263" r:id="rId14"/>
    <p:sldId id="264" r:id="rId15"/>
    <p:sldId id="265" r:id="rId16"/>
    <p:sldId id="266" r:id="rId17"/>
    <p:sldId id="271" r:id="rId18"/>
    <p:sldId id="272"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3564"/>
    <a:srgbClr val="3C3C3D"/>
    <a:srgbClr val="3C3B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D06534-1A0F-327E-917B-D36926EC11F7}" v="59" dt="2024-05-08T00:53:11.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7346" autoAdjust="0"/>
  </p:normalViewPr>
  <p:slideViewPr>
    <p:cSldViewPr snapToGrid="0" snapToObjects="1">
      <p:cViewPr varScale="1">
        <p:scale>
          <a:sx n="104" d="100"/>
          <a:sy n="104"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a Brooke" userId="S::kbrooke@arteducators.org::2b128ec8-ca7e-4bc5-b729-5b2d575ac9cb" providerId="AD" clId="Web-{BED06534-1A0F-327E-917B-D36926EC11F7}"/>
    <pc:docChg chg="modSld">
      <pc:chgData name="Krista Brooke" userId="S::kbrooke@arteducators.org::2b128ec8-ca7e-4bc5-b729-5b2d575ac9cb" providerId="AD" clId="Web-{BED06534-1A0F-327E-917B-D36926EC11F7}" dt="2024-05-08T00:53:11.231" v="32" actId="20577"/>
      <pc:docMkLst>
        <pc:docMk/>
      </pc:docMkLst>
      <pc:sldChg chg="modSp">
        <pc:chgData name="Krista Brooke" userId="S::kbrooke@arteducators.org::2b128ec8-ca7e-4bc5-b729-5b2d575ac9cb" providerId="AD" clId="Web-{BED06534-1A0F-327E-917B-D36926EC11F7}" dt="2024-05-08T00:51:56.229" v="18" actId="14100"/>
        <pc:sldMkLst>
          <pc:docMk/>
          <pc:sldMk cId="1941926282" sldId="259"/>
        </pc:sldMkLst>
        <pc:spChg chg="mod">
          <ac:chgData name="Krista Brooke" userId="S::kbrooke@arteducators.org::2b128ec8-ca7e-4bc5-b729-5b2d575ac9cb" providerId="AD" clId="Web-{BED06534-1A0F-327E-917B-D36926EC11F7}" dt="2024-05-08T00:51:56.229" v="18" actId="14100"/>
          <ac:spMkLst>
            <pc:docMk/>
            <pc:sldMk cId="1941926282" sldId="259"/>
            <ac:spMk id="8" creationId="{8AD449F9-8530-CA41-B06B-E8C81C7ECE7F}"/>
          </ac:spMkLst>
        </pc:spChg>
      </pc:sldChg>
      <pc:sldChg chg="modSp">
        <pc:chgData name="Krista Brooke" userId="S::kbrooke@arteducators.org::2b128ec8-ca7e-4bc5-b729-5b2d575ac9cb" providerId="AD" clId="Web-{BED06534-1A0F-327E-917B-D36926EC11F7}" dt="2024-05-08T00:53:11.231" v="32" actId="20577"/>
        <pc:sldMkLst>
          <pc:docMk/>
          <pc:sldMk cId="1186416388" sldId="263"/>
        </pc:sldMkLst>
        <pc:spChg chg="mod">
          <ac:chgData name="Krista Brooke" userId="S::kbrooke@arteducators.org::2b128ec8-ca7e-4bc5-b729-5b2d575ac9cb" providerId="AD" clId="Web-{BED06534-1A0F-327E-917B-D36926EC11F7}" dt="2024-05-08T00:53:11.231" v="32" actId="20577"/>
          <ac:spMkLst>
            <pc:docMk/>
            <pc:sldMk cId="1186416388" sldId="263"/>
            <ac:spMk id="5" creationId="{2A8BA5D1-61D1-484F-AF10-443CD98C48CB}"/>
          </ac:spMkLst>
        </pc:spChg>
      </pc:sldChg>
      <pc:sldChg chg="modSp">
        <pc:chgData name="Krista Brooke" userId="S::kbrooke@arteducators.org::2b128ec8-ca7e-4bc5-b729-5b2d575ac9cb" providerId="AD" clId="Web-{BED06534-1A0F-327E-917B-D36926EC11F7}" dt="2024-05-08T00:52:25.371" v="30" actId="14100"/>
        <pc:sldMkLst>
          <pc:docMk/>
          <pc:sldMk cId="417086134" sldId="268"/>
        </pc:sldMkLst>
        <pc:spChg chg="mod">
          <ac:chgData name="Krista Brooke" userId="S::kbrooke@arteducators.org::2b128ec8-ca7e-4bc5-b729-5b2d575ac9cb" providerId="AD" clId="Web-{BED06534-1A0F-327E-917B-D36926EC11F7}" dt="2024-05-08T00:52:25.371" v="30" actId="14100"/>
          <ac:spMkLst>
            <pc:docMk/>
            <pc:sldMk cId="417086134" sldId="268"/>
            <ac:spMk id="10" creationId="{05D469BF-8202-99D7-087B-AB7D27839C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9528D-BB5C-A342-949D-DD8029201D89}"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01F4A-A80E-7745-9907-1ABE0E65C17B}" type="slidenum">
              <a:rPr lang="en-US" smtClean="0"/>
              <a:t>‹#›</a:t>
            </a:fld>
            <a:endParaRPr lang="en-US"/>
          </a:p>
        </p:txBody>
      </p:sp>
    </p:spTree>
    <p:extLst>
      <p:ext uri="{BB962C8B-B14F-4D97-AF65-F5344CB8AC3E}">
        <p14:creationId xmlns:p14="http://schemas.microsoft.com/office/powerpoint/2010/main" val="426023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Hello members, inductees and guest. The </a:t>
            </a:r>
            <a:r>
              <a:rPr lang="en-US" sz="1200" b="1" i="1" kern="1200" dirty="0">
                <a:solidFill>
                  <a:schemeClr val="tx1"/>
                </a:solidFill>
                <a:effectLst/>
                <a:latin typeface="+mn-lt"/>
                <a:ea typeface="+mn-ea"/>
                <a:cs typeface="+mn-cs"/>
              </a:rPr>
              <a:t>NAHS </a:t>
            </a:r>
            <a:r>
              <a:rPr lang="en-US" sz="1200" i="1" kern="1200" dirty="0">
                <a:solidFill>
                  <a:schemeClr val="tx1"/>
                </a:solidFill>
                <a:effectLst/>
                <a:latin typeface="+mn-lt"/>
                <a:ea typeface="+mn-ea"/>
                <a:cs typeface="+mn-cs"/>
              </a:rPr>
              <a:t>New Member Induction Ceremony at </a:t>
            </a:r>
            <a:r>
              <a:rPr lang="en-US" sz="1200" b="1" i="1" kern="1200" dirty="0">
                <a:solidFill>
                  <a:schemeClr val="tx1"/>
                </a:solidFill>
                <a:effectLst/>
                <a:latin typeface="+mn-lt"/>
                <a:ea typeface="+mn-ea"/>
                <a:cs typeface="+mn-cs"/>
              </a:rPr>
              <a:t>&lt;SCHOOL NAME&gt;</a:t>
            </a:r>
            <a:r>
              <a:rPr lang="en-US" sz="1200" i="1" kern="1200" dirty="0">
                <a:solidFill>
                  <a:schemeClr val="tx1"/>
                </a:solidFill>
                <a:effectLst/>
                <a:latin typeface="+mn-lt"/>
                <a:ea typeface="+mn-ea"/>
                <a:cs typeface="+mn-cs"/>
              </a:rPr>
              <a:t> will begin in a few moments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a:t>
            </a:fld>
            <a:endParaRPr lang="en-US"/>
          </a:p>
        </p:txBody>
      </p:sp>
    </p:spTree>
    <p:extLst>
      <p:ext uri="{BB962C8B-B14F-4D97-AF65-F5344CB8AC3E}">
        <p14:creationId xmlns:p14="http://schemas.microsoft.com/office/powerpoint/2010/main" val="1342393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&lt;Chapter President or Any Officer or Chapter Sponsor&gt;</a:t>
            </a:r>
            <a:r>
              <a:rPr lang="en-US" sz="1200" i="1" kern="1200" dirty="0">
                <a:solidFill>
                  <a:schemeClr val="tx1"/>
                </a:solidFill>
                <a:effectLst/>
                <a:latin typeface="+mn-lt"/>
                <a:ea typeface="+mn-ea"/>
                <a:cs typeface="+mn-cs"/>
              </a:rPr>
              <a:t> reads the Society’s charge to the new members.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10</a:t>
            </a:fld>
            <a:endParaRPr lang="en-US"/>
          </a:p>
        </p:txBody>
      </p:sp>
    </p:spTree>
    <p:extLst>
      <p:ext uri="{BB962C8B-B14F-4D97-AF65-F5344CB8AC3E}">
        <p14:creationId xmlns:p14="http://schemas.microsoft.com/office/powerpoint/2010/main" val="300900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&lt;Chapter President or Any Officer or Chapter Sponsor&gt;</a:t>
            </a:r>
            <a:r>
              <a:rPr lang="en-US" sz="1200" i="1" kern="1200" dirty="0">
                <a:solidFill>
                  <a:schemeClr val="tx1"/>
                </a:solidFill>
                <a:effectLst/>
                <a:latin typeface="+mn-lt"/>
                <a:ea typeface="+mn-ea"/>
                <a:cs typeface="+mn-cs"/>
              </a:rPr>
              <a:t> reads new member inductee’s name.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11</a:t>
            </a:fld>
            <a:endParaRPr lang="en-US"/>
          </a:p>
        </p:txBody>
      </p:sp>
    </p:spTree>
    <p:extLst>
      <p:ext uri="{BB962C8B-B14F-4D97-AF65-F5344CB8AC3E}">
        <p14:creationId xmlns:p14="http://schemas.microsoft.com/office/powerpoint/2010/main" val="1536833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&lt;Chapter President or Any Officer or Chapter Sponsor&gt;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introduces the guest speaker. Leave this slide up as the guest/keynote speaks. </a:t>
            </a: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12</a:t>
            </a:fld>
            <a:endParaRPr lang="en-US"/>
          </a:p>
        </p:txBody>
      </p:sp>
    </p:spTree>
    <p:extLst>
      <p:ext uri="{BB962C8B-B14F-4D97-AF65-F5344CB8AC3E}">
        <p14:creationId xmlns:p14="http://schemas.microsoft.com/office/powerpoint/2010/main" val="2101720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Chapter Sponsor:</a:t>
            </a:r>
            <a:r>
              <a:rPr lang="en-US" sz="1200" kern="1200" dirty="0">
                <a:solidFill>
                  <a:schemeClr val="tx1"/>
                </a:solidFill>
                <a:effectLst/>
                <a:latin typeface="+mn-lt"/>
                <a:ea typeface="+mn-ea"/>
                <a:cs typeface="+mn-cs"/>
              </a:rPr>
              <a:t> On behalf of the entire school and the NAHS officer board, I want to thank you all for attending our New Member Induction Ceremony at </a:t>
            </a:r>
            <a:r>
              <a:rPr lang="en-US" sz="1200" b="1" kern="1200" dirty="0">
                <a:solidFill>
                  <a:schemeClr val="tx1"/>
                </a:solidFill>
                <a:effectLst/>
                <a:latin typeface="+mn-lt"/>
                <a:ea typeface="+mn-ea"/>
                <a:cs typeface="+mn-cs"/>
              </a:rPr>
              <a:t>&lt;SCHOOL NAME&gt;.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16</a:t>
            </a:fld>
            <a:endParaRPr lang="en-US"/>
          </a:p>
        </p:txBody>
      </p:sp>
    </p:spTree>
    <p:extLst>
      <p:ext uri="{BB962C8B-B14F-4D97-AF65-F5344CB8AC3E}">
        <p14:creationId xmlns:p14="http://schemas.microsoft.com/office/powerpoint/2010/main" val="125519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Welcome </a:t>
            </a:r>
            <a:r>
              <a:rPr lang="en-US" sz="1200" b="1" i="1" kern="1200" dirty="0">
                <a:solidFill>
                  <a:schemeClr val="tx1"/>
                </a:solidFill>
                <a:effectLst/>
                <a:latin typeface="+mn-lt"/>
                <a:ea typeface="+mn-ea"/>
                <a:cs typeface="+mn-cs"/>
              </a:rPr>
              <a:t>NAHS</a:t>
            </a:r>
            <a:r>
              <a:rPr lang="en-US" sz="1200" i="1" kern="1200" dirty="0">
                <a:solidFill>
                  <a:schemeClr val="tx1"/>
                </a:solidFill>
                <a:effectLst/>
                <a:latin typeface="+mn-lt"/>
                <a:ea typeface="+mn-ea"/>
                <a:cs typeface="+mn-cs"/>
              </a:rPr>
              <a:t> scholars, family and friends to the </a:t>
            </a:r>
            <a:r>
              <a:rPr lang="en-US" sz="1200" b="1" i="1" kern="1200" dirty="0">
                <a:solidFill>
                  <a:schemeClr val="tx1"/>
                </a:solidFill>
                <a:effectLst/>
                <a:latin typeface="+mn-lt"/>
                <a:ea typeface="+mn-ea"/>
                <a:cs typeface="+mn-cs"/>
              </a:rPr>
              <a:t>&lt;SCHOOL NAME&gt;</a:t>
            </a:r>
            <a:r>
              <a:rPr lang="en-US" sz="1200" i="1" kern="1200" dirty="0">
                <a:solidFill>
                  <a:schemeClr val="tx1"/>
                </a:solidFill>
                <a:effectLst/>
                <a:latin typeface="+mn-lt"/>
                <a:ea typeface="+mn-ea"/>
                <a:cs typeface="+mn-cs"/>
              </a:rPr>
              <a:t> NAHS New Member Induction Ceremony! My name is </a:t>
            </a:r>
            <a:r>
              <a:rPr lang="en-US" sz="1200" b="1" i="1" kern="1200" dirty="0">
                <a:solidFill>
                  <a:schemeClr val="tx1"/>
                </a:solidFill>
                <a:effectLst/>
                <a:latin typeface="+mn-lt"/>
                <a:ea typeface="+mn-ea"/>
                <a:cs typeface="+mn-cs"/>
              </a:rPr>
              <a:t>&lt;CHAPTER SPONSOR&gt;</a:t>
            </a:r>
            <a:r>
              <a:rPr lang="en-US" sz="1200" i="1" kern="1200" dirty="0">
                <a:solidFill>
                  <a:schemeClr val="tx1"/>
                </a:solidFill>
                <a:effectLst/>
                <a:latin typeface="+mn-lt"/>
                <a:ea typeface="+mn-ea"/>
                <a:cs typeface="+mn-cs"/>
              </a:rPr>
              <a:t> and I’m the NAHS sponsor at </a:t>
            </a:r>
            <a:r>
              <a:rPr lang="en-US" sz="1200" b="1" i="1" kern="1200" dirty="0">
                <a:solidFill>
                  <a:schemeClr val="tx1"/>
                </a:solidFill>
                <a:effectLst/>
                <a:latin typeface="+mn-lt"/>
                <a:ea typeface="+mn-ea"/>
                <a:cs typeface="+mn-cs"/>
              </a:rPr>
              <a:t>&lt;SCHOOL NAME&gt;</a:t>
            </a:r>
            <a:r>
              <a:rPr lang="en-US" sz="1200" i="1" kern="1200" dirty="0">
                <a:solidFill>
                  <a:schemeClr val="tx1"/>
                </a:solidFill>
                <a:effectLst/>
                <a:latin typeface="+mn-lt"/>
                <a:ea typeface="+mn-ea"/>
                <a:cs typeface="+mn-cs"/>
              </a:rPr>
              <a:t> and I am thrilled to be here today with you all. I’m so happy to have the opportunity to officially induct you into the National Art Honor Society.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2</a:t>
            </a:fld>
            <a:endParaRPr lang="en-US"/>
          </a:p>
        </p:txBody>
      </p:sp>
    </p:spTree>
    <p:extLst>
      <p:ext uri="{BB962C8B-B14F-4D97-AF65-F5344CB8AC3E}">
        <p14:creationId xmlns:p14="http://schemas.microsoft.com/office/powerpoint/2010/main" val="397165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Hello, my name is </a:t>
            </a:r>
            <a:r>
              <a:rPr lang="en-US" sz="1200" b="1" i="1" kern="1200" dirty="0">
                <a:solidFill>
                  <a:schemeClr val="tx1"/>
                </a:solidFill>
                <a:effectLst/>
                <a:latin typeface="+mn-lt"/>
                <a:ea typeface="+mn-ea"/>
                <a:cs typeface="+mn-cs"/>
              </a:rPr>
              <a:t>&lt;STUDENT NAME&gt;</a:t>
            </a:r>
            <a:r>
              <a:rPr lang="en-US" sz="1200" i="1" kern="1200" dirty="0">
                <a:solidFill>
                  <a:schemeClr val="tx1"/>
                </a:solidFill>
                <a:effectLst/>
                <a:latin typeface="+mn-lt"/>
                <a:ea typeface="+mn-ea"/>
                <a:cs typeface="+mn-cs"/>
              </a:rPr>
              <a:t> and I serve as your NAHS Chapter President.  On behalf of our officer board and our entire chapter, we want to thank each and every one of you for being with us. I would like to introduce you to your NAHS Office Board: </a:t>
            </a:r>
            <a:r>
              <a:rPr lang="en-US" sz="1200" b="1" i="1" kern="1200" dirty="0">
                <a:solidFill>
                  <a:schemeClr val="tx1"/>
                </a:solidFill>
                <a:effectLst/>
                <a:latin typeface="+mn-lt"/>
                <a:ea typeface="+mn-ea"/>
                <a:cs typeface="+mn-cs"/>
              </a:rPr>
              <a:t>&lt;READ OFFICER NAMEs AND POSITIONS</a:t>
            </a:r>
            <a:r>
              <a:rPr lang="en-US" sz="1200" i="1" kern="1200" dirty="0">
                <a:solidFill>
                  <a:schemeClr val="tx1"/>
                </a:solidFill>
                <a:effectLst/>
                <a:latin typeface="+mn-lt"/>
                <a:ea typeface="+mn-ea"/>
                <a:cs typeface="+mn-cs"/>
              </a:rPr>
              <a:t>&gt;.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3</a:t>
            </a:fld>
            <a:endParaRPr lang="en-US"/>
          </a:p>
        </p:txBody>
      </p:sp>
    </p:spTree>
    <p:extLst>
      <p:ext uri="{BB962C8B-B14F-4D97-AF65-F5344CB8AC3E}">
        <p14:creationId xmlns:p14="http://schemas.microsoft.com/office/powerpoint/2010/main" val="380075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Sponsor reads and shares NAHS or NJAHS history. Introduces the </a:t>
            </a:r>
            <a:r>
              <a:rPr lang="en-US" sz="1200" b="1" i="1" kern="1200" dirty="0">
                <a:solidFill>
                  <a:schemeClr val="tx1"/>
                </a:solidFill>
                <a:effectLst/>
                <a:latin typeface="+mn-lt"/>
                <a:ea typeface="+mn-ea"/>
                <a:cs typeface="+mn-cs"/>
              </a:rPr>
              <a:t>&lt;Chairperson of Awards and Ceremonies OR Chapter President OR any officer&gt; </a:t>
            </a:r>
            <a:r>
              <a:rPr lang="en-US" sz="1200" i="1" kern="1200" dirty="0">
                <a:solidFill>
                  <a:schemeClr val="tx1"/>
                </a:solidFill>
                <a:effectLst/>
                <a:latin typeface="+mn-lt"/>
                <a:ea typeface="+mn-ea"/>
                <a:cs typeface="+mn-cs"/>
              </a:rPr>
              <a:t>to read the next slide, Explanation of Elements of Art.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4</a:t>
            </a:fld>
            <a:endParaRPr lang="en-US"/>
          </a:p>
        </p:txBody>
      </p:sp>
    </p:spTree>
    <p:extLst>
      <p:ext uri="{BB962C8B-B14F-4D97-AF65-F5344CB8AC3E}">
        <p14:creationId xmlns:p14="http://schemas.microsoft.com/office/powerpoint/2010/main" val="79535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Sponsor reads and shares NAHS or NJAHS history. Introduces the </a:t>
            </a:r>
            <a:r>
              <a:rPr lang="en-US" sz="1200" b="1" i="1" kern="1200" dirty="0">
                <a:solidFill>
                  <a:schemeClr val="tx1"/>
                </a:solidFill>
                <a:effectLst/>
                <a:latin typeface="+mn-lt"/>
                <a:ea typeface="+mn-ea"/>
                <a:cs typeface="+mn-cs"/>
              </a:rPr>
              <a:t>&lt;Chairperson of Awards and Ceremonies OR Chapter President OR any officer&gt; </a:t>
            </a:r>
            <a:r>
              <a:rPr lang="en-US" sz="1200" i="1" kern="1200" dirty="0">
                <a:solidFill>
                  <a:schemeClr val="tx1"/>
                </a:solidFill>
                <a:effectLst/>
                <a:latin typeface="+mn-lt"/>
                <a:ea typeface="+mn-ea"/>
                <a:cs typeface="+mn-cs"/>
              </a:rPr>
              <a:t>to read the next slide, Explanation of Elements of Art.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5</a:t>
            </a:fld>
            <a:endParaRPr lang="en-US"/>
          </a:p>
        </p:txBody>
      </p:sp>
    </p:spTree>
    <p:extLst>
      <p:ext uri="{BB962C8B-B14F-4D97-AF65-F5344CB8AC3E}">
        <p14:creationId xmlns:p14="http://schemas.microsoft.com/office/powerpoint/2010/main" val="314352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Explanation of Elements of Art —given to the new members by the </a:t>
            </a:r>
            <a:r>
              <a:rPr lang="en-US" sz="1200" b="1" i="1" kern="1200" dirty="0">
                <a:solidFill>
                  <a:schemeClr val="tx1"/>
                </a:solidFill>
                <a:effectLst/>
                <a:latin typeface="+mn-lt"/>
                <a:ea typeface="+mn-ea"/>
                <a:cs typeface="+mn-cs"/>
              </a:rPr>
              <a:t>&lt;Chairperson of Awards and Ceremonies OR Chapter President OR any officer&gt;.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6</a:t>
            </a:fld>
            <a:endParaRPr lang="en-US"/>
          </a:p>
        </p:txBody>
      </p:sp>
    </p:spTree>
    <p:extLst>
      <p:ext uri="{BB962C8B-B14F-4D97-AF65-F5344CB8AC3E}">
        <p14:creationId xmlns:p14="http://schemas.microsoft.com/office/powerpoint/2010/main" val="2445120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&lt;Chairperson of Awards and Ceremonies OR Chapter President OR any officer&gt;</a:t>
            </a:r>
            <a:r>
              <a:rPr lang="en-US" sz="1200" i="1" kern="1200" dirty="0">
                <a:solidFill>
                  <a:schemeClr val="tx1"/>
                </a:solidFill>
                <a:effectLst/>
                <a:latin typeface="+mn-lt"/>
                <a:ea typeface="+mn-ea"/>
                <a:cs typeface="+mn-cs"/>
              </a:rPr>
              <a:t> </a:t>
            </a:r>
            <a:r>
              <a:rPr lang="en-US" dirty="0"/>
              <a:t>[Share with new members] Please rise, hold your pin in your right hand, and repeat after me as we recite the pledge of membership: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7</a:t>
            </a:fld>
            <a:endParaRPr lang="en-US"/>
          </a:p>
        </p:txBody>
      </p:sp>
    </p:spTree>
    <p:extLst>
      <p:ext uri="{BB962C8B-B14F-4D97-AF65-F5344CB8AC3E}">
        <p14:creationId xmlns:p14="http://schemas.microsoft.com/office/powerpoint/2010/main" val="2988712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&lt;Chairperson of Awards and Ceremonies OR Chapter President OR any officer&gt;</a:t>
            </a:r>
            <a:r>
              <a:rPr lang="en-US" sz="1200" i="1" kern="1200" dirty="0">
                <a:solidFill>
                  <a:schemeClr val="tx1"/>
                </a:solidFill>
                <a:effectLst/>
                <a:latin typeface="+mn-lt"/>
                <a:ea typeface="+mn-ea"/>
                <a:cs typeface="+mn-cs"/>
              </a:rPr>
              <a:t> </a:t>
            </a:r>
            <a:r>
              <a:rPr lang="en-US" dirty="0"/>
              <a:t>[Share with new members] Please rise, hold your pin in your right hand, and repeat after me as we recite the pledge of membership: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8</a:t>
            </a:fld>
            <a:endParaRPr lang="en-US"/>
          </a:p>
        </p:txBody>
      </p:sp>
    </p:spTree>
    <p:extLst>
      <p:ext uri="{BB962C8B-B14F-4D97-AF65-F5344CB8AC3E}">
        <p14:creationId xmlns:p14="http://schemas.microsoft.com/office/powerpoint/2010/main" val="2159740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Vice President next lights the Society’s candles of red, yellow, and blue. Each new member is then called by name to receive the Society’s flower (red carnation) and each returns afterwards to his/her place in the group, still standing facing the audience.</a:t>
            </a: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9</a:t>
            </a:fld>
            <a:endParaRPr lang="en-US"/>
          </a:p>
        </p:txBody>
      </p:sp>
    </p:spTree>
    <p:extLst>
      <p:ext uri="{BB962C8B-B14F-4D97-AF65-F5344CB8AC3E}">
        <p14:creationId xmlns:p14="http://schemas.microsoft.com/office/powerpoint/2010/main" val="380477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E986-57C5-264F-8985-4A122441C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0D2C60-7110-CE4B-BD4F-5CC8A3C8E1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0F9582-E5BC-9845-A73E-3189BE1D3FF4}"/>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5" name="Footer Placeholder 4">
            <a:extLst>
              <a:ext uri="{FF2B5EF4-FFF2-40B4-BE49-F238E27FC236}">
                <a16:creationId xmlns:a16="http://schemas.microsoft.com/office/drawing/2014/main" id="{79AF07BC-3057-4048-9218-55FF5750F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7CCDE-0ECE-D646-8D8F-5F6184BAE305}"/>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4173410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60A4-6EF1-8A40-82E5-DBDBA9336F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744ED7-CC0F-334C-900B-0314AC36FC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D3E7D-B3B3-CD42-B98A-73075D54F4E5}"/>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5" name="Footer Placeholder 4">
            <a:extLst>
              <a:ext uri="{FF2B5EF4-FFF2-40B4-BE49-F238E27FC236}">
                <a16:creationId xmlns:a16="http://schemas.microsoft.com/office/drawing/2014/main" id="{9DE3633E-A29B-DA40-B25F-FDC34A588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D1A76-FC3A-D849-88CA-B233F83B3DA1}"/>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132687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E89DD-756E-1644-8654-F5CFA754D1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ABC589-7372-1142-99F6-608BB9277F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A42B4-507B-C641-9081-5FEF2B48CD3D}"/>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5" name="Footer Placeholder 4">
            <a:extLst>
              <a:ext uri="{FF2B5EF4-FFF2-40B4-BE49-F238E27FC236}">
                <a16:creationId xmlns:a16="http://schemas.microsoft.com/office/drawing/2014/main" id="{90559594-6F54-A648-89F5-AF8DEFE8F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C1C56-75BD-F64D-8F49-4E8DA37C3B65}"/>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290819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3FB8-DB28-D645-B291-674A1E9E1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FF438-F27E-5141-8A66-0AB74EBBF2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E4B83-E111-4540-8A42-217F540997A4}"/>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5" name="Footer Placeholder 4">
            <a:extLst>
              <a:ext uri="{FF2B5EF4-FFF2-40B4-BE49-F238E27FC236}">
                <a16:creationId xmlns:a16="http://schemas.microsoft.com/office/drawing/2014/main" id="{DF060930-FC7A-154C-A9CF-B6C0AEDBC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DF75D-2FBB-BA4F-A6B2-A19D62D25C02}"/>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252889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753F-C13A-7947-A4CE-27B355043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4F6F90-7E4D-CF4B-846C-EF3D5A4120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244C0C-E827-F142-9561-E060BB7D65F1}"/>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5" name="Footer Placeholder 4">
            <a:extLst>
              <a:ext uri="{FF2B5EF4-FFF2-40B4-BE49-F238E27FC236}">
                <a16:creationId xmlns:a16="http://schemas.microsoft.com/office/drawing/2014/main" id="{9B7391AF-9322-304C-8A41-06443D7C7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11D2F-6594-DF48-B5A0-59013F9E483A}"/>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364765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BEFB-36EE-F449-9545-0E9BBD8F0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FDF46-3258-2C43-A3B1-E8FE9A5EAD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92DFB-7163-BB4B-84F8-D923824766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413083-6D1A-5842-B519-574C3F674E83}"/>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6" name="Footer Placeholder 5">
            <a:extLst>
              <a:ext uri="{FF2B5EF4-FFF2-40B4-BE49-F238E27FC236}">
                <a16:creationId xmlns:a16="http://schemas.microsoft.com/office/drawing/2014/main" id="{FE315F52-E500-8643-9E82-D65267F1B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43663-EF13-E442-86FD-8CDC1673891F}"/>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3470727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CFEC-5438-E44D-8821-93C236B2A7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43923B-2C63-9543-8E7C-22FDFDC0A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7C8429-91EC-8946-928B-16F0FC58C2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D60AA2-844B-1045-B48C-1FB8988F77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CE66E4-4F28-4443-85E0-508FB9E7F2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863AFC-009C-F340-8C23-1B974983ED02}"/>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8" name="Footer Placeholder 7">
            <a:extLst>
              <a:ext uri="{FF2B5EF4-FFF2-40B4-BE49-F238E27FC236}">
                <a16:creationId xmlns:a16="http://schemas.microsoft.com/office/drawing/2014/main" id="{9CDF1303-423A-A547-947C-5E55D124EE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89291A-C35E-F147-BD4F-926DFF68E1A5}"/>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394307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4808-CD5A-4049-B955-C7C164B117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840DD2-CDD3-2B45-8B42-F3ECD38F0569}"/>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4" name="Footer Placeholder 3">
            <a:extLst>
              <a:ext uri="{FF2B5EF4-FFF2-40B4-BE49-F238E27FC236}">
                <a16:creationId xmlns:a16="http://schemas.microsoft.com/office/drawing/2014/main" id="{ABE34DDA-CD53-314A-BDF7-6B93C6B6A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BBEF24-E6D7-FE47-8EEC-3D650A83D64A}"/>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419222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329A98-8A41-4749-99F3-7ABE80A28A4D}"/>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3" name="Footer Placeholder 2">
            <a:extLst>
              <a:ext uri="{FF2B5EF4-FFF2-40B4-BE49-F238E27FC236}">
                <a16:creationId xmlns:a16="http://schemas.microsoft.com/office/drawing/2014/main" id="{6FADBF11-3BC6-9845-8DE2-92DCCBAEED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2981AC-DBA3-D341-8B86-3BAA75EA3CEA}"/>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2907845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35F8-AAA9-7E4C-8B95-E0EB53E32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67C4D7-3B1C-EF4D-93B0-DEA5F5314C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82C47F-AF45-3D45-8E90-8A7741287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F4929D-C90A-B345-80A1-4B53625E956E}"/>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6" name="Footer Placeholder 5">
            <a:extLst>
              <a:ext uri="{FF2B5EF4-FFF2-40B4-BE49-F238E27FC236}">
                <a16:creationId xmlns:a16="http://schemas.microsoft.com/office/drawing/2014/main" id="{5026297B-186A-A147-A9B0-BDFD8A76D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59DB3-E97C-DF4C-B9EF-3FB0488578D2}"/>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3031394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A1B1-2634-4540-A76B-BADC37993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1E066-DD0F-7D46-A938-DCFAE17F5C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5895E-C692-674C-A042-9D885310C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97E02-F24D-FF49-A6A2-AA428ACE888C}"/>
              </a:ext>
            </a:extLst>
          </p:cNvPr>
          <p:cNvSpPr>
            <a:spLocks noGrp="1"/>
          </p:cNvSpPr>
          <p:nvPr>
            <p:ph type="dt" sz="half" idx="10"/>
          </p:nvPr>
        </p:nvSpPr>
        <p:spPr/>
        <p:txBody>
          <a:bodyPr/>
          <a:lstStyle/>
          <a:p>
            <a:fld id="{B3BC36D3-5AA8-2442-B5C8-C9B454317760}" type="datetimeFigureOut">
              <a:rPr lang="en-US" smtClean="0"/>
              <a:t>5/7/2024</a:t>
            </a:fld>
            <a:endParaRPr lang="en-US"/>
          </a:p>
        </p:txBody>
      </p:sp>
      <p:sp>
        <p:nvSpPr>
          <p:cNvPr id="6" name="Footer Placeholder 5">
            <a:extLst>
              <a:ext uri="{FF2B5EF4-FFF2-40B4-BE49-F238E27FC236}">
                <a16:creationId xmlns:a16="http://schemas.microsoft.com/office/drawing/2014/main" id="{700E69AF-96AD-BB44-A7ED-24F3F5763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6DE3B-E4E6-1F44-8E2F-34E20A9278D1}"/>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2744160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89DF2-6DBC-024C-8EB1-A5AD29D15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4B3E23-B729-B34F-8705-B22740620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ED5F3-9EB3-AD48-A7B5-627C8DF91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C36D3-5AA8-2442-B5C8-C9B454317760}" type="datetimeFigureOut">
              <a:rPr lang="en-US" smtClean="0"/>
              <a:t>5/7/2024</a:t>
            </a:fld>
            <a:endParaRPr lang="en-US"/>
          </a:p>
        </p:txBody>
      </p:sp>
      <p:sp>
        <p:nvSpPr>
          <p:cNvPr id="5" name="Footer Placeholder 4">
            <a:extLst>
              <a:ext uri="{FF2B5EF4-FFF2-40B4-BE49-F238E27FC236}">
                <a16:creationId xmlns:a16="http://schemas.microsoft.com/office/drawing/2014/main" id="{D42BBD91-A573-BB47-A9A4-470F1042A0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127391-1395-7C42-BCA4-D68354A22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ED0A6-DBA8-5E40-A5A3-A1F8B4DB87FE}" type="slidenum">
              <a:rPr lang="en-US" smtClean="0"/>
              <a:t>‹#›</a:t>
            </a:fld>
            <a:endParaRPr lang="en-US"/>
          </a:p>
        </p:txBody>
      </p:sp>
    </p:spTree>
    <p:extLst>
      <p:ext uri="{BB962C8B-B14F-4D97-AF65-F5344CB8AC3E}">
        <p14:creationId xmlns:p14="http://schemas.microsoft.com/office/powerpoint/2010/main" val="1416826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DA1EC30-A67B-6940-A60D-C5928E4A59FB}"/>
              </a:ext>
            </a:extLst>
          </p:cNvPr>
          <p:cNvSpPr txBox="1"/>
          <p:nvPr/>
        </p:nvSpPr>
        <p:spPr>
          <a:xfrm>
            <a:off x="334297" y="934635"/>
            <a:ext cx="11543070" cy="738664"/>
          </a:xfrm>
          <a:prstGeom prst="rect">
            <a:avLst/>
          </a:prstGeom>
          <a:noFill/>
        </p:spPr>
        <p:txBody>
          <a:bodyPr wrap="square" rtlCol="0">
            <a:spAutoFit/>
          </a:bodyPr>
          <a:lstStyle/>
          <a:p>
            <a:pPr algn="ctr"/>
            <a:r>
              <a:rPr lang="en-US" sz="2400" dirty="0">
                <a:solidFill>
                  <a:srgbClr val="3C3C3D"/>
                </a:solidFill>
                <a:latin typeface="Arial" panose="020B0604020202020204" pitchFamily="34" charset="0"/>
                <a:cs typeface="Arial" panose="020B0604020202020204" pitchFamily="34" charset="0"/>
              </a:rPr>
              <a:t>Month XX, 2025</a:t>
            </a:r>
          </a:p>
          <a:p>
            <a:pPr algn="ctr"/>
            <a:endParaRPr lang="en-US" dirty="0"/>
          </a:p>
        </p:txBody>
      </p:sp>
      <p:sp>
        <p:nvSpPr>
          <p:cNvPr id="15" name="TextBox 14">
            <a:extLst>
              <a:ext uri="{FF2B5EF4-FFF2-40B4-BE49-F238E27FC236}">
                <a16:creationId xmlns:a16="http://schemas.microsoft.com/office/drawing/2014/main" id="{C739B99F-789B-D64E-9AA3-85ADEE0438E5}"/>
              </a:ext>
            </a:extLst>
          </p:cNvPr>
          <p:cNvSpPr txBox="1"/>
          <p:nvPr/>
        </p:nvSpPr>
        <p:spPr>
          <a:xfrm>
            <a:off x="324465" y="3766931"/>
            <a:ext cx="11543070" cy="1720664"/>
          </a:xfrm>
          <a:prstGeom prst="rect">
            <a:avLst/>
          </a:prstGeom>
          <a:noFill/>
        </p:spPr>
        <p:txBody>
          <a:bodyPr wrap="square" rtlCol="0">
            <a:spAutoFit/>
          </a:bodyPr>
          <a:lstStyle/>
          <a:p>
            <a:pPr algn="ctr"/>
            <a:r>
              <a:rPr lang="en-US" sz="4800" b="1" spc="100" dirty="0">
                <a:solidFill>
                  <a:srgbClr val="AA3564"/>
                </a:solidFill>
                <a:latin typeface="Arial" panose="020B0604020202020204" pitchFamily="34" charset="0"/>
                <a:cs typeface="Arial" panose="020B0604020202020204" pitchFamily="34" charset="0"/>
              </a:rPr>
              <a:t>INDUCTION CEREMONY</a:t>
            </a:r>
          </a:p>
          <a:p>
            <a:pPr algn="ctr">
              <a:lnSpc>
                <a:spcPct val="250000"/>
              </a:lnSpc>
            </a:pPr>
            <a:r>
              <a:rPr lang="en-US" sz="2800" dirty="0">
                <a:solidFill>
                  <a:srgbClr val="3C3C3D"/>
                </a:solidFill>
                <a:latin typeface="Arial" panose="020B0604020202020204" pitchFamily="34" charset="0"/>
                <a:cs typeface="Arial" panose="020B0604020202020204" pitchFamily="34" charset="0"/>
              </a:rPr>
              <a:t>&lt;</a:t>
            </a:r>
            <a:r>
              <a:rPr lang="en-US" sz="2800" b="1" dirty="0">
                <a:solidFill>
                  <a:srgbClr val="3C3C3D"/>
                </a:solidFill>
                <a:latin typeface="Arial" panose="020B0604020202020204" pitchFamily="34" charset="0"/>
                <a:cs typeface="Arial" panose="020B0604020202020204" pitchFamily="34" charset="0"/>
              </a:rPr>
              <a:t>Your School’s Name Here</a:t>
            </a:r>
            <a:r>
              <a:rPr lang="en-US" sz="2800" dirty="0">
                <a:solidFill>
                  <a:srgbClr val="3C3C3D"/>
                </a:solidFill>
                <a:latin typeface="Arial" panose="020B0604020202020204" pitchFamily="34" charset="0"/>
                <a:cs typeface="Arial" panose="020B0604020202020204" pitchFamily="34" charset="0"/>
              </a:rPr>
              <a:t>&gt;</a:t>
            </a:r>
          </a:p>
        </p:txBody>
      </p:sp>
      <p:pic>
        <p:nvPicPr>
          <p:cNvPr id="5" name="Picture 4" descr="A logo with text on it&#10;&#10;Description automatically generated">
            <a:extLst>
              <a:ext uri="{FF2B5EF4-FFF2-40B4-BE49-F238E27FC236}">
                <a16:creationId xmlns:a16="http://schemas.microsoft.com/office/drawing/2014/main" id="{952B82B7-34A4-FE7F-B448-38833B6BA4CF}"/>
              </a:ext>
            </a:extLst>
          </p:cNvPr>
          <p:cNvPicPr>
            <a:picLocks noChangeAspect="1"/>
          </p:cNvPicPr>
          <p:nvPr/>
        </p:nvPicPr>
        <p:blipFill>
          <a:blip r:embed="rId4"/>
          <a:stretch>
            <a:fillRect/>
          </a:stretch>
        </p:blipFill>
        <p:spPr>
          <a:xfrm>
            <a:off x="6636422" y="1797845"/>
            <a:ext cx="1949880" cy="1506608"/>
          </a:xfrm>
          <a:prstGeom prst="rect">
            <a:avLst/>
          </a:prstGeom>
        </p:spPr>
      </p:pic>
      <p:pic>
        <p:nvPicPr>
          <p:cNvPr id="7" name="Picture 6" descr="A colorful square with white logo&#10;&#10;Description automatically generated with medium confidence">
            <a:extLst>
              <a:ext uri="{FF2B5EF4-FFF2-40B4-BE49-F238E27FC236}">
                <a16:creationId xmlns:a16="http://schemas.microsoft.com/office/drawing/2014/main" id="{3D9B7988-0459-599C-3595-26B360C215D5}"/>
              </a:ext>
            </a:extLst>
          </p:cNvPr>
          <p:cNvPicPr>
            <a:picLocks noChangeAspect="1"/>
          </p:cNvPicPr>
          <p:nvPr/>
        </p:nvPicPr>
        <p:blipFill>
          <a:blip r:embed="rId5"/>
          <a:stretch>
            <a:fillRect/>
          </a:stretch>
        </p:blipFill>
        <p:spPr>
          <a:xfrm>
            <a:off x="3339548" y="1797845"/>
            <a:ext cx="3194220" cy="1506607"/>
          </a:xfrm>
          <a:prstGeom prst="rect">
            <a:avLst/>
          </a:prstGeom>
        </p:spPr>
      </p:pic>
    </p:spTree>
    <p:extLst>
      <p:ext uri="{BB962C8B-B14F-4D97-AF65-F5344CB8AC3E}">
        <p14:creationId xmlns:p14="http://schemas.microsoft.com/office/powerpoint/2010/main" val="183802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8BA5D1-61D1-484F-AF10-443CD98C48CB}"/>
              </a:ext>
            </a:extLst>
          </p:cNvPr>
          <p:cNvSpPr txBox="1"/>
          <p:nvPr/>
        </p:nvSpPr>
        <p:spPr>
          <a:xfrm>
            <a:off x="1310374" y="2202054"/>
            <a:ext cx="9571252" cy="3451651"/>
          </a:xfrm>
          <a:prstGeom prst="rect">
            <a:avLst/>
          </a:prstGeom>
          <a:noFill/>
        </p:spPr>
        <p:txBody>
          <a:bodyPr wrap="square" lIns="91440" tIns="45720" rIns="91440" bIns="45720" rtlCol="0" anchor="t">
            <a:spAutoFit/>
          </a:bodyPr>
          <a:lstStyle/>
          <a:p>
            <a:pPr algn="ctr">
              <a:lnSpc>
                <a:spcPct val="150000"/>
              </a:lnSpc>
            </a:pPr>
            <a:r>
              <a:rPr lang="en-US" sz="2800" b="1" dirty="0">
                <a:solidFill>
                  <a:srgbClr val="3C3C3D"/>
                </a:solidFill>
                <a:latin typeface="Arial" panose="020B0604020202020204" pitchFamily="34" charset="0"/>
                <a:cs typeface="Arial" panose="020B0604020202020204" pitchFamily="34" charset="0"/>
              </a:rPr>
              <a:t>The Society’s Charge to New Members </a:t>
            </a:r>
          </a:p>
          <a:p>
            <a:pPr algn="ctr">
              <a:lnSpc>
                <a:spcPct val="150000"/>
              </a:lnSpc>
            </a:pPr>
            <a:r>
              <a:rPr lang="en-US" sz="2000" dirty="0">
                <a:solidFill>
                  <a:srgbClr val="3C3C3D"/>
                </a:solidFill>
                <a:latin typeface="Arial"/>
                <a:cs typeface="Arial"/>
              </a:rPr>
              <a:t>“Develop your craft by pushing artistic boundaries and engaging in the creative growth process. Envision innovative possibilities, express yourself authentically, observe, and draw inspiration from diverse sources. Reflect and stretch beyond comfort zones through experimentation and explore the rich tapestry of artistic traditions to understand the world. Together, through the transformative power of art, let us create a vibrant artistic community.”</a:t>
            </a:r>
            <a:endParaRPr lang="en-US" sz="2800" b="1" dirty="0">
              <a:latin typeface="Arial"/>
              <a:cs typeface="Arial"/>
            </a:endParaRPr>
          </a:p>
        </p:txBody>
      </p:sp>
      <p:pic>
        <p:nvPicPr>
          <p:cNvPr id="2" name="Picture 1">
            <a:extLst>
              <a:ext uri="{FF2B5EF4-FFF2-40B4-BE49-F238E27FC236}">
                <a16:creationId xmlns:a16="http://schemas.microsoft.com/office/drawing/2014/main" id="{299038E3-C000-0536-68C8-CC48903EEF9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76528" y="513025"/>
            <a:ext cx="3089326" cy="1686005"/>
          </a:xfrm>
          <a:prstGeom prst="rect">
            <a:avLst/>
          </a:prstGeom>
        </p:spPr>
      </p:pic>
      <p:pic>
        <p:nvPicPr>
          <p:cNvPr id="6" name="Picture 5">
            <a:extLst>
              <a:ext uri="{FF2B5EF4-FFF2-40B4-BE49-F238E27FC236}">
                <a16:creationId xmlns:a16="http://schemas.microsoft.com/office/drawing/2014/main" id="{FCD16A6B-6E34-315F-547D-6BCB513AC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426543" y="513025"/>
            <a:ext cx="2342715" cy="1835634"/>
          </a:xfrm>
          <a:prstGeom prst="rect">
            <a:avLst/>
          </a:prstGeom>
        </p:spPr>
      </p:pic>
    </p:spTree>
    <p:extLst>
      <p:ext uri="{BB962C8B-B14F-4D97-AF65-F5344CB8AC3E}">
        <p14:creationId xmlns:p14="http://schemas.microsoft.com/office/powerpoint/2010/main" val="1186416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84DD7-F7F0-3B4A-87F5-7627DD762533}"/>
              </a:ext>
            </a:extLst>
          </p:cNvPr>
          <p:cNvSpPr txBox="1"/>
          <p:nvPr/>
        </p:nvSpPr>
        <p:spPr>
          <a:xfrm>
            <a:off x="1443453" y="889843"/>
            <a:ext cx="9305094" cy="739754"/>
          </a:xfrm>
          <a:prstGeom prst="rect">
            <a:avLst/>
          </a:prstGeom>
          <a:noFill/>
        </p:spPr>
        <p:txBody>
          <a:bodyPr wrap="square" rtlCol="0">
            <a:spAutoFit/>
          </a:bodyPr>
          <a:lstStyle/>
          <a:p>
            <a:pPr algn="ctr">
              <a:lnSpc>
                <a:spcPct val="150000"/>
              </a:lnSpc>
            </a:pPr>
            <a:r>
              <a:rPr lang="en-US" sz="3200" b="1" dirty="0">
                <a:solidFill>
                  <a:srgbClr val="3C3C3D"/>
                </a:solidFill>
                <a:latin typeface="Arial" panose="020B0604020202020204" pitchFamily="34" charset="0"/>
                <a:cs typeface="Arial" panose="020B0604020202020204" pitchFamily="34" charset="0"/>
              </a:rPr>
              <a:t>New Member Inductees</a:t>
            </a:r>
          </a:p>
        </p:txBody>
      </p:sp>
      <p:sp>
        <p:nvSpPr>
          <p:cNvPr id="5" name="Rectangle 4">
            <a:extLst>
              <a:ext uri="{FF2B5EF4-FFF2-40B4-BE49-F238E27FC236}">
                <a16:creationId xmlns:a16="http://schemas.microsoft.com/office/drawing/2014/main" id="{3030210A-ADBD-2648-B188-1444275A0AD3}"/>
              </a:ext>
            </a:extLst>
          </p:cNvPr>
          <p:cNvSpPr/>
          <p:nvPr/>
        </p:nvSpPr>
        <p:spPr>
          <a:xfrm>
            <a:off x="1559418" y="1902643"/>
            <a:ext cx="1984776" cy="2014837"/>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6C9A310B-4BBF-5B40-9209-E79E87EB7259}"/>
              </a:ext>
            </a:extLst>
          </p:cNvPr>
          <p:cNvSpPr/>
          <p:nvPr/>
        </p:nvSpPr>
        <p:spPr>
          <a:xfrm>
            <a:off x="5103612" y="1902643"/>
            <a:ext cx="1984776" cy="2014837"/>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559BC4B4-2998-DD46-A043-9E939900108F}"/>
              </a:ext>
            </a:extLst>
          </p:cNvPr>
          <p:cNvSpPr/>
          <p:nvPr/>
        </p:nvSpPr>
        <p:spPr>
          <a:xfrm>
            <a:off x="8697096" y="1902643"/>
            <a:ext cx="1984776" cy="2014837"/>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85FAE677-5FCE-2F42-89FE-681A0017FFCE}"/>
              </a:ext>
            </a:extLst>
          </p:cNvPr>
          <p:cNvSpPr txBox="1"/>
          <p:nvPr/>
        </p:nvSpPr>
        <p:spPr>
          <a:xfrm>
            <a:off x="1657998" y="4056293"/>
            <a:ext cx="1787616" cy="707886"/>
          </a:xfrm>
          <a:prstGeom prst="rect">
            <a:avLst/>
          </a:prstGeom>
          <a:noFill/>
        </p:spPr>
        <p:txBody>
          <a:bodyPr wrap="square" rtlCol="0">
            <a:spAutoFit/>
          </a:bodyPr>
          <a:lstStyle/>
          <a:p>
            <a:pPr algn="ctr"/>
            <a:r>
              <a:rPr lang="en-US" sz="2000" b="1" dirty="0">
                <a:solidFill>
                  <a:srgbClr val="3C3C3D"/>
                </a:solidFill>
                <a:latin typeface="Arial" panose="020B0604020202020204" pitchFamily="34" charset="0"/>
                <a:cs typeface="Arial" panose="020B0604020202020204" pitchFamily="34" charset="0"/>
              </a:rPr>
              <a:t>Name Here</a:t>
            </a:r>
          </a:p>
          <a:p>
            <a:pPr algn="ctr"/>
            <a:r>
              <a:rPr lang="en-US" sz="2000" dirty="0">
                <a:solidFill>
                  <a:srgbClr val="3C3C3D"/>
                </a:solidFill>
                <a:latin typeface="Arial" panose="020B0604020202020204" pitchFamily="34" charset="0"/>
                <a:cs typeface="Arial" panose="020B0604020202020204" pitchFamily="34" charset="0"/>
              </a:rPr>
              <a:t>Grade Level</a:t>
            </a:r>
          </a:p>
        </p:txBody>
      </p:sp>
      <p:sp>
        <p:nvSpPr>
          <p:cNvPr id="13" name="TextBox 12">
            <a:extLst>
              <a:ext uri="{FF2B5EF4-FFF2-40B4-BE49-F238E27FC236}">
                <a16:creationId xmlns:a16="http://schemas.microsoft.com/office/drawing/2014/main" id="{8BF53ED2-B01A-D240-8A09-607A61A6AC68}"/>
              </a:ext>
            </a:extLst>
          </p:cNvPr>
          <p:cNvSpPr txBox="1"/>
          <p:nvPr/>
        </p:nvSpPr>
        <p:spPr>
          <a:xfrm>
            <a:off x="5202192" y="4056293"/>
            <a:ext cx="1787616" cy="707886"/>
          </a:xfrm>
          <a:prstGeom prst="rect">
            <a:avLst/>
          </a:prstGeom>
          <a:noFill/>
        </p:spPr>
        <p:txBody>
          <a:bodyPr wrap="square" rtlCol="0">
            <a:spAutoFit/>
          </a:bodyPr>
          <a:lstStyle/>
          <a:p>
            <a:pPr algn="ctr"/>
            <a:r>
              <a:rPr lang="en-US" sz="2000" b="1" dirty="0">
                <a:solidFill>
                  <a:srgbClr val="3C3C3D"/>
                </a:solidFill>
                <a:latin typeface="Arial" panose="020B0604020202020204" pitchFamily="34" charset="0"/>
                <a:cs typeface="Arial" panose="020B0604020202020204" pitchFamily="34" charset="0"/>
              </a:rPr>
              <a:t>Name Here</a:t>
            </a:r>
          </a:p>
          <a:p>
            <a:pPr algn="ctr"/>
            <a:r>
              <a:rPr lang="en-US" sz="2000" dirty="0">
                <a:solidFill>
                  <a:srgbClr val="3C3C3D"/>
                </a:solidFill>
                <a:latin typeface="Arial" panose="020B0604020202020204" pitchFamily="34" charset="0"/>
                <a:cs typeface="Arial" panose="020B0604020202020204" pitchFamily="34" charset="0"/>
              </a:rPr>
              <a:t>Grade Level</a:t>
            </a:r>
          </a:p>
        </p:txBody>
      </p:sp>
      <p:sp>
        <p:nvSpPr>
          <p:cNvPr id="14" name="TextBox 13">
            <a:extLst>
              <a:ext uri="{FF2B5EF4-FFF2-40B4-BE49-F238E27FC236}">
                <a16:creationId xmlns:a16="http://schemas.microsoft.com/office/drawing/2014/main" id="{E492E41E-A761-3140-BFA1-67D6551F43FE}"/>
              </a:ext>
            </a:extLst>
          </p:cNvPr>
          <p:cNvSpPr txBox="1"/>
          <p:nvPr/>
        </p:nvSpPr>
        <p:spPr>
          <a:xfrm>
            <a:off x="8795676" y="4056293"/>
            <a:ext cx="1787616" cy="707886"/>
          </a:xfrm>
          <a:prstGeom prst="rect">
            <a:avLst/>
          </a:prstGeom>
          <a:noFill/>
        </p:spPr>
        <p:txBody>
          <a:bodyPr wrap="square" rtlCol="0">
            <a:spAutoFit/>
          </a:bodyPr>
          <a:lstStyle/>
          <a:p>
            <a:pPr algn="ctr"/>
            <a:r>
              <a:rPr lang="en-US" sz="2000" b="1" dirty="0">
                <a:solidFill>
                  <a:srgbClr val="3C3C3D"/>
                </a:solidFill>
                <a:latin typeface="Arial" panose="020B0604020202020204" pitchFamily="34" charset="0"/>
                <a:cs typeface="Arial" panose="020B0604020202020204" pitchFamily="34" charset="0"/>
              </a:rPr>
              <a:t>Name Here</a:t>
            </a:r>
          </a:p>
          <a:p>
            <a:pPr algn="ctr"/>
            <a:r>
              <a:rPr lang="en-US" sz="2000" dirty="0">
                <a:solidFill>
                  <a:srgbClr val="3C3C3D"/>
                </a:solidFill>
                <a:latin typeface="Arial" panose="020B0604020202020204" pitchFamily="34" charset="0"/>
                <a:cs typeface="Arial" panose="020B0604020202020204" pitchFamily="34" charset="0"/>
              </a:rPr>
              <a:t>Grade Level</a:t>
            </a:r>
          </a:p>
        </p:txBody>
      </p:sp>
      <p:sp>
        <p:nvSpPr>
          <p:cNvPr id="15" name="TextBox 14">
            <a:extLst>
              <a:ext uri="{FF2B5EF4-FFF2-40B4-BE49-F238E27FC236}">
                <a16:creationId xmlns:a16="http://schemas.microsoft.com/office/drawing/2014/main" id="{2D0553C7-7D81-9245-A006-C760527F3E83}"/>
              </a:ext>
            </a:extLst>
          </p:cNvPr>
          <p:cNvSpPr txBox="1"/>
          <p:nvPr/>
        </p:nvSpPr>
        <p:spPr>
          <a:xfrm>
            <a:off x="1742117" y="2709718"/>
            <a:ext cx="1619378"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
        <p:nvSpPr>
          <p:cNvPr id="16" name="TextBox 15">
            <a:extLst>
              <a:ext uri="{FF2B5EF4-FFF2-40B4-BE49-F238E27FC236}">
                <a16:creationId xmlns:a16="http://schemas.microsoft.com/office/drawing/2014/main" id="{9C4D551D-C0F4-AA41-827F-0C18B7A658E3}"/>
              </a:ext>
            </a:extLst>
          </p:cNvPr>
          <p:cNvSpPr txBox="1"/>
          <p:nvPr/>
        </p:nvSpPr>
        <p:spPr>
          <a:xfrm>
            <a:off x="5322714" y="2709718"/>
            <a:ext cx="1619378"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
        <p:nvSpPr>
          <p:cNvPr id="17" name="TextBox 16">
            <a:extLst>
              <a:ext uri="{FF2B5EF4-FFF2-40B4-BE49-F238E27FC236}">
                <a16:creationId xmlns:a16="http://schemas.microsoft.com/office/drawing/2014/main" id="{0DE4F0EF-B85F-3C42-BB51-2ECA632FA495}"/>
              </a:ext>
            </a:extLst>
          </p:cNvPr>
          <p:cNvSpPr txBox="1"/>
          <p:nvPr/>
        </p:nvSpPr>
        <p:spPr>
          <a:xfrm>
            <a:off x="8922562" y="2709718"/>
            <a:ext cx="1619378"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Tree>
    <p:extLst>
      <p:ext uri="{BB962C8B-B14F-4D97-AF65-F5344CB8AC3E}">
        <p14:creationId xmlns:p14="http://schemas.microsoft.com/office/powerpoint/2010/main" val="1632102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5DDB7-CADF-0F4B-DB72-0016E2834EE1}"/>
              </a:ext>
            </a:extLst>
          </p:cNvPr>
          <p:cNvSpPr txBox="1"/>
          <p:nvPr/>
        </p:nvSpPr>
        <p:spPr>
          <a:xfrm>
            <a:off x="2153265" y="264873"/>
            <a:ext cx="7885471" cy="739754"/>
          </a:xfrm>
          <a:prstGeom prst="rect">
            <a:avLst/>
          </a:prstGeom>
          <a:noFill/>
        </p:spPr>
        <p:txBody>
          <a:bodyPr wrap="square" rtlCol="0">
            <a:spAutoFit/>
          </a:bodyPr>
          <a:lstStyle/>
          <a:p>
            <a:pPr algn="ctr">
              <a:lnSpc>
                <a:spcPct val="150000"/>
              </a:lnSpc>
            </a:pPr>
            <a:r>
              <a:rPr lang="en-US" sz="3200" b="1" dirty="0">
                <a:solidFill>
                  <a:srgbClr val="3C3C3D"/>
                </a:solidFill>
                <a:latin typeface="Arial" panose="020B0604020202020204" pitchFamily="34" charset="0"/>
                <a:cs typeface="Arial" panose="020B0604020202020204" pitchFamily="34" charset="0"/>
              </a:rPr>
              <a:t>Guest/Keynote Speaker</a:t>
            </a:r>
          </a:p>
        </p:txBody>
      </p:sp>
      <p:sp>
        <p:nvSpPr>
          <p:cNvPr id="4" name="Rectangle 3">
            <a:extLst>
              <a:ext uri="{FF2B5EF4-FFF2-40B4-BE49-F238E27FC236}">
                <a16:creationId xmlns:a16="http://schemas.microsoft.com/office/drawing/2014/main" id="{8B51E52C-CC22-6FD3-2D70-653856CC78F2}"/>
              </a:ext>
            </a:extLst>
          </p:cNvPr>
          <p:cNvSpPr/>
          <p:nvPr/>
        </p:nvSpPr>
        <p:spPr>
          <a:xfrm>
            <a:off x="3465887" y="1253967"/>
            <a:ext cx="5260226" cy="3691783"/>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7" name="TextBox 6">
            <a:extLst>
              <a:ext uri="{FF2B5EF4-FFF2-40B4-BE49-F238E27FC236}">
                <a16:creationId xmlns:a16="http://schemas.microsoft.com/office/drawing/2014/main" id="{DDE7AE6A-0550-5708-67DD-D4768B65362C}"/>
              </a:ext>
            </a:extLst>
          </p:cNvPr>
          <p:cNvSpPr txBox="1"/>
          <p:nvPr/>
        </p:nvSpPr>
        <p:spPr>
          <a:xfrm>
            <a:off x="4348288" y="2912082"/>
            <a:ext cx="3495423"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
        <p:nvSpPr>
          <p:cNvPr id="5" name="TextBox 4">
            <a:extLst>
              <a:ext uri="{FF2B5EF4-FFF2-40B4-BE49-F238E27FC236}">
                <a16:creationId xmlns:a16="http://schemas.microsoft.com/office/drawing/2014/main" id="{7CE0212B-70C3-0E4A-8905-E7427AD32700}"/>
              </a:ext>
            </a:extLst>
          </p:cNvPr>
          <p:cNvSpPr txBox="1"/>
          <p:nvPr/>
        </p:nvSpPr>
        <p:spPr>
          <a:xfrm>
            <a:off x="3465887" y="5195091"/>
            <a:ext cx="5260226" cy="707886"/>
          </a:xfrm>
          <a:prstGeom prst="rect">
            <a:avLst/>
          </a:prstGeom>
          <a:noFill/>
        </p:spPr>
        <p:txBody>
          <a:bodyPr wrap="square" rtlCol="0">
            <a:spAutoFit/>
          </a:bodyPr>
          <a:lstStyle/>
          <a:p>
            <a:pPr algn="ctr"/>
            <a:r>
              <a:rPr lang="en-US" sz="2000" b="1" dirty="0">
                <a:solidFill>
                  <a:srgbClr val="3C3B3D"/>
                </a:solidFill>
                <a:latin typeface="Arial" panose="020B0604020202020204" pitchFamily="34" charset="0"/>
                <a:cs typeface="Arial" panose="020B0604020202020204" pitchFamily="34" charset="0"/>
              </a:rPr>
              <a:t>Name</a:t>
            </a:r>
            <a:r>
              <a:rPr lang="en-US" sz="2000" b="1" dirty="0">
                <a:solidFill>
                  <a:srgbClr val="3C3C3D"/>
                </a:solidFill>
                <a:latin typeface="Arial" panose="020B0604020202020204" pitchFamily="34" charset="0"/>
                <a:cs typeface="Arial" panose="020B0604020202020204" pitchFamily="34" charset="0"/>
              </a:rPr>
              <a:t> Here</a:t>
            </a:r>
          </a:p>
          <a:p>
            <a:pPr algn="ctr"/>
            <a:r>
              <a:rPr lang="en-US" sz="2000" dirty="0">
                <a:solidFill>
                  <a:srgbClr val="3C3C3D"/>
                </a:solidFill>
                <a:latin typeface="Arial" panose="020B0604020202020204" pitchFamily="34" charset="0"/>
                <a:cs typeface="Arial" panose="020B0604020202020204" pitchFamily="34" charset="0"/>
              </a:rPr>
              <a:t>Title Here</a:t>
            </a:r>
            <a:endParaRPr lang="en-US" sz="1600" dirty="0">
              <a:solidFill>
                <a:srgbClr val="3C3C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200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6FD533-6359-3345-BF6E-A90F33CFDE64}"/>
              </a:ext>
            </a:extLst>
          </p:cNvPr>
          <p:cNvSpPr txBox="1"/>
          <p:nvPr/>
        </p:nvSpPr>
        <p:spPr>
          <a:xfrm>
            <a:off x="1348028" y="1123240"/>
            <a:ext cx="9495944" cy="4611519"/>
          </a:xfrm>
          <a:prstGeom prst="rect">
            <a:avLst/>
          </a:prstGeom>
          <a:noFill/>
        </p:spPr>
        <p:txBody>
          <a:bodyPr wrap="square" lIns="91440" rtlCol="0">
            <a:spAutoFit/>
          </a:bodyPr>
          <a:lstStyle/>
          <a:p>
            <a:pPr algn="ctr">
              <a:lnSpc>
                <a:spcPct val="150000"/>
              </a:lnSpc>
            </a:pPr>
            <a:r>
              <a:rPr lang="en-US" b="1" dirty="0">
                <a:solidFill>
                  <a:srgbClr val="3C3C3D"/>
                </a:solidFill>
                <a:latin typeface="Arial" panose="020B0604020202020204" pitchFamily="34" charset="0"/>
                <a:cs typeface="Arial" panose="020B0604020202020204" pitchFamily="34" charset="0"/>
              </a:rPr>
              <a:t>Event | Date</a:t>
            </a:r>
            <a:br>
              <a:rPr lang="en-US" b="1" dirty="0">
                <a:solidFill>
                  <a:srgbClr val="3C3C3D"/>
                </a:solidFill>
                <a:latin typeface="Arial" panose="020B0604020202020204" pitchFamily="34" charset="0"/>
                <a:cs typeface="Arial" panose="020B0604020202020204" pitchFamily="34" charset="0"/>
              </a:rPr>
            </a:br>
            <a:r>
              <a:rPr lang="en-US" dirty="0">
                <a:solidFill>
                  <a:srgbClr val="3C3C3D"/>
                </a:solidFill>
                <a:latin typeface="Arial" panose="020B0604020202020204" pitchFamily="34" charset="0"/>
                <a:cs typeface="Arial" panose="020B0604020202020204" pitchFamily="34" charset="0"/>
              </a:rPr>
              <a:t>Description</a:t>
            </a:r>
          </a:p>
          <a:p>
            <a:pPr algn="ctr">
              <a:lnSpc>
                <a:spcPct val="150000"/>
              </a:lnSpc>
            </a:pP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r>
              <a:rPr lang="en-US" b="1" dirty="0">
                <a:solidFill>
                  <a:srgbClr val="3C3C3D"/>
                </a:solidFill>
                <a:latin typeface="Arial" panose="020B0604020202020204" pitchFamily="34" charset="0"/>
                <a:cs typeface="Arial" panose="020B0604020202020204" pitchFamily="34" charset="0"/>
              </a:rPr>
              <a:t>Event | Date</a:t>
            </a:r>
            <a:br>
              <a:rPr lang="en-US" b="1" dirty="0">
                <a:solidFill>
                  <a:srgbClr val="3C3C3D"/>
                </a:solidFill>
                <a:latin typeface="Arial" panose="020B0604020202020204" pitchFamily="34" charset="0"/>
                <a:cs typeface="Arial" panose="020B0604020202020204" pitchFamily="34" charset="0"/>
              </a:rPr>
            </a:br>
            <a:r>
              <a:rPr lang="en-US" dirty="0">
                <a:solidFill>
                  <a:srgbClr val="3C3C3D"/>
                </a:solidFill>
                <a:latin typeface="Arial" panose="020B0604020202020204" pitchFamily="34" charset="0"/>
                <a:cs typeface="Arial" panose="020B0604020202020204" pitchFamily="34" charset="0"/>
              </a:rPr>
              <a:t>Description</a:t>
            </a: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r>
              <a:rPr lang="en-US" b="1" dirty="0">
                <a:solidFill>
                  <a:srgbClr val="3C3C3D"/>
                </a:solidFill>
                <a:latin typeface="Arial" panose="020B0604020202020204" pitchFamily="34" charset="0"/>
                <a:cs typeface="Arial" panose="020B0604020202020204" pitchFamily="34" charset="0"/>
              </a:rPr>
              <a:t>Event | Date</a:t>
            </a:r>
            <a:br>
              <a:rPr lang="en-US" b="1" dirty="0">
                <a:solidFill>
                  <a:srgbClr val="3C3C3D"/>
                </a:solidFill>
                <a:latin typeface="Arial" panose="020B0604020202020204" pitchFamily="34" charset="0"/>
                <a:cs typeface="Arial" panose="020B0604020202020204" pitchFamily="34" charset="0"/>
              </a:rPr>
            </a:br>
            <a:r>
              <a:rPr lang="en-US" dirty="0">
                <a:solidFill>
                  <a:srgbClr val="3C3C3D"/>
                </a:solidFill>
                <a:latin typeface="Arial" panose="020B0604020202020204" pitchFamily="34" charset="0"/>
                <a:cs typeface="Arial" panose="020B0604020202020204" pitchFamily="34" charset="0"/>
              </a:rPr>
              <a:t>Description</a:t>
            </a: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r>
              <a:rPr lang="en-US" b="1" dirty="0">
                <a:solidFill>
                  <a:srgbClr val="3C3C3D"/>
                </a:solidFill>
                <a:latin typeface="Arial" panose="020B0604020202020204" pitchFamily="34" charset="0"/>
                <a:cs typeface="Arial" panose="020B0604020202020204" pitchFamily="34" charset="0"/>
              </a:rPr>
              <a:t>Event | Date</a:t>
            </a:r>
            <a:br>
              <a:rPr lang="en-US" b="1" dirty="0">
                <a:solidFill>
                  <a:srgbClr val="3C3C3D"/>
                </a:solidFill>
                <a:latin typeface="Arial" panose="020B0604020202020204" pitchFamily="34" charset="0"/>
                <a:cs typeface="Arial" panose="020B0604020202020204" pitchFamily="34" charset="0"/>
              </a:rPr>
            </a:br>
            <a:r>
              <a:rPr lang="en-US" dirty="0">
                <a:solidFill>
                  <a:srgbClr val="3C3C3D"/>
                </a:solidFill>
                <a:latin typeface="Arial" panose="020B0604020202020204" pitchFamily="34" charset="0"/>
                <a:cs typeface="Arial" panose="020B0604020202020204" pitchFamily="34" charset="0"/>
              </a:rPr>
              <a:t>Description</a:t>
            </a:r>
          </a:p>
        </p:txBody>
      </p:sp>
      <p:sp>
        <p:nvSpPr>
          <p:cNvPr id="5" name="TextBox 4">
            <a:extLst>
              <a:ext uri="{FF2B5EF4-FFF2-40B4-BE49-F238E27FC236}">
                <a16:creationId xmlns:a16="http://schemas.microsoft.com/office/drawing/2014/main" id="{88897DE2-2A3F-641C-2F1B-CA16B847C358}"/>
              </a:ext>
            </a:extLst>
          </p:cNvPr>
          <p:cNvSpPr txBox="1"/>
          <p:nvPr/>
        </p:nvSpPr>
        <p:spPr>
          <a:xfrm>
            <a:off x="2153265" y="264873"/>
            <a:ext cx="7885471" cy="739754"/>
          </a:xfrm>
          <a:prstGeom prst="rect">
            <a:avLst/>
          </a:prstGeom>
          <a:noFill/>
        </p:spPr>
        <p:txBody>
          <a:bodyPr wrap="square" rtlCol="0">
            <a:spAutoFit/>
          </a:bodyPr>
          <a:lstStyle/>
          <a:p>
            <a:pPr algn="ctr">
              <a:lnSpc>
                <a:spcPct val="150000"/>
              </a:lnSpc>
            </a:pPr>
            <a:r>
              <a:rPr lang="en-US" sz="3200" b="1" dirty="0">
                <a:solidFill>
                  <a:srgbClr val="3C3C3D"/>
                </a:solidFill>
                <a:latin typeface="Arial" panose="020B0604020202020204" pitchFamily="34" charset="0"/>
                <a:cs typeface="Arial" panose="020B0604020202020204" pitchFamily="34" charset="0"/>
              </a:rPr>
              <a:t>Upcoming Chapter Events</a:t>
            </a:r>
          </a:p>
        </p:txBody>
      </p:sp>
    </p:spTree>
    <p:extLst>
      <p:ext uri="{BB962C8B-B14F-4D97-AF65-F5344CB8AC3E}">
        <p14:creationId xmlns:p14="http://schemas.microsoft.com/office/powerpoint/2010/main" val="230490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04E89B-1712-12AE-9159-C0BC144404FB}"/>
              </a:ext>
            </a:extLst>
          </p:cNvPr>
          <p:cNvSpPr txBox="1"/>
          <p:nvPr/>
        </p:nvSpPr>
        <p:spPr>
          <a:xfrm>
            <a:off x="2645492" y="1276263"/>
            <a:ext cx="6901016" cy="3163751"/>
          </a:xfrm>
          <a:prstGeom prst="rect">
            <a:avLst/>
          </a:prstGeom>
          <a:noFill/>
        </p:spPr>
        <p:txBody>
          <a:bodyPr wrap="square" rtlCol="0">
            <a:spAutoFit/>
          </a:bodyPr>
          <a:lstStyle/>
          <a:p>
            <a:pPr algn="ctr">
              <a:lnSpc>
                <a:spcPct val="150000"/>
              </a:lnSpc>
            </a:pPr>
            <a:r>
              <a:rPr lang="en-US" sz="2000" dirty="0">
                <a:solidFill>
                  <a:srgbClr val="3C3C3D"/>
                </a:solidFill>
                <a:latin typeface="Arial" panose="020B0604020202020204" pitchFamily="34" charset="0"/>
                <a:cs typeface="Arial" panose="020B0604020202020204" pitchFamily="34" charset="0"/>
              </a:rPr>
              <a:t>As a member of the </a:t>
            </a:r>
            <a:r>
              <a:rPr lang="en-US" sz="2000" b="1" dirty="0">
                <a:solidFill>
                  <a:srgbClr val="AA3564"/>
                </a:solidFill>
                <a:latin typeface="Arial" panose="020B0604020202020204" pitchFamily="34" charset="0"/>
                <a:cs typeface="Arial" panose="020B0604020202020204" pitchFamily="34" charset="0"/>
              </a:rPr>
              <a:t>NAHS</a:t>
            </a:r>
            <a:r>
              <a:rPr lang="en-US" sz="2000" dirty="0">
                <a:solidFill>
                  <a:srgbClr val="3C3C3D"/>
                </a:solidFill>
                <a:latin typeface="Arial" panose="020B0604020202020204" pitchFamily="34" charset="0"/>
                <a:cs typeface="Arial" panose="020B0604020202020204" pitchFamily="34" charset="0"/>
              </a:rPr>
              <a:t> and </a:t>
            </a:r>
            <a:r>
              <a:rPr lang="en-US" sz="2000" b="1" dirty="0">
                <a:solidFill>
                  <a:srgbClr val="AA3564"/>
                </a:solidFill>
                <a:latin typeface="Arial" panose="020B0604020202020204" pitchFamily="34" charset="0"/>
                <a:cs typeface="Arial" panose="020B0604020202020204" pitchFamily="34" charset="0"/>
              </a:rPr>
              <a:t>NJAHS</a:t>
            </a:r>
            <a:r>
              <a:rPr lang="en-US" sz="2000" dirty="0">
                <a:solidFill>
                  <a:srgbClr val="3C3C3D"/>
                </a:solidFill>
                <a:latin typeface="Arial" panose="020B0604020202020204" pitchFamily="34" charset="0"/>
                <a:cs typeface="Arial" panose="020B0604020202020204" pitchFamily="34" charset="0"/>
              </a:rPr>
              <a:t>, you are part of a group of 58,000+ students worldwide who show outstanding art scholarship, character, and service.</a:t>
            </a:r>
            <a:br>
              <a:rPr lang="en-US" sz="2000" dirty="0">
                <a:solidFill>
                  <a:srgbClr val="3C3C3D"/>
                </a:solidFill>
                <a:latin typeface="Arial" panose="020B0604020202020204" pitchFamily="34" charset="0"/>
                <a:cs typeface="Arial" panose="020B0604020202020204" pitchFamily="34" charset="0"/>
              </a:rPr>
            </a:br>
            <a:br>
              <a:rPr lang="en-US" sz="900" dirty="0">
                <a:solidFill>
                  <a:srgbClr val="3C3C3D"/>
                </a:solidFill>
                <a:latin typeface="Arial" panose="020B0604020202020204" pitchFamily="34" charset="0"/>
                <a:cs typeface="Arial" panose="020B0604020202020204" pitchFamily="34" charset="0"/>
              </a:rPr>
            </a:br>
            <a:r>
              <a:rPr lang="en-US" sz="2000" b="1" dirty="0">
                <a:solidFill>
                  <a:srgbClr val="3C3C3D"/>
                </a:solidFill>
                <a:latin typeface="Arial" panose="020B0604020202020204" pitchFamily="34" charset="0"/>
                <a:cs typeface="Arial" panose="020B0604020202020204" pitchFamily="34" charset="0"/>
              </a:rPr>
              <a:t>YOU ARE CREATORS, INNOVATORS, AND LEADERS.</a:t>
            </a:r>
          </a:p>
          <a:p>
            <a:pPr algn="ctr">
              <a:lnSpc>
                <a:spcPct val="150000"/>
              </a:lnSpc>
            </a:pPr>
            <a:br>
              <a:rPr lang="en-US" sz="900" b="1" dirty="0">
                <a:solidFill>
                  <a:srgbClr val="AA3564"/>
                </a:solidFill>
                <a:latin typeface="Arial" panose="020B0604020202020204" pitchFamily="34" charset="0"/>
                <a:cs typeface="Arial" panose="020B0604020202020204" pitchFamily="34" charset="0"/>
              </a:rPr>
            </a:br>
            <a:r>
              <a:rPr lang="en-US" sz="3600" b="1" dirty="0">
                <a:solidFill>
                  <a:srgbClr val="AA3564"/>
                </a:solidFill>
                <a:latin typeface="Arial" panose="020B0604020202020204" pitchFamily="34" charset="0"/>
                <a:cs typeface="Arial" panose="020B0604020202020204" pitchFamily="34" charset="0"/>
              </a:rPr>
              <a:t>CONGRATULATIONS!</a:t>
            </a:r>
            <a:endParaRPr lang="en-US" sz="3200" b="1" dirty="0">
              <a:solidFill>
                <a:srgbClr val="AA3564"/>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A4A2F77-4580-42B2-888A-763855EB6EC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985255" y="4823649"/>
            <a:ext cx="1275842" cy="696293"/>
          </a:xfrm>
          <a:prstGeom prst="rect">
            <a:avLst/>
          </a:prstGeom>
        </p:spPr>
      </p:pic>
      <p:pic>
        <p:nvPicPr>
          <p:cNvPr id="5" name="Picture 4">
            <a:extLst>
              <a:ext uri="{FF2B5EF4-FFF2-40B4-BE49-F238E27FC236}">
                <a16:creationId xmlns:a16="http://schemas.microsoft.com/office/drawing/2014/main" id="{A99B4B4B-4D07-F4C9-8DA4-7C268543BFE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261097" y="4823649"/>
            <a:ext cx="967504" cy="758088"/>
          </a:xfrm>
          <a:prstGeom prst="rect">
            <a:avLst/>
          </a:prstGeom>
        </p:spPr>
      </p:pic>
    </p:spTree>
    <p:extLst>
      <p:ext uri="{BB962C8B-B14F-4D97-AF65-F5344CB8AC3E}">
        <p14:creationId xmlns:p14="http://schemas.microsoft.com/office/powerpoint/2010/main" val="3940218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3C5C19-0FBF-88C1-00A6-0C738E32A9A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467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F5DFB-7E74-48D6-12CB-18D780A39254}"/>
              </a:ext>
            </a:extLst>
          </p:cNvPr>
          <p:cNvSpPr txBox="1"/>
          <p:nvPr/>
        </p:nvSpPr>
        <p:spPr>
          <a:xfrm>
            <a:off x="324465" y="3766931"/>
            <a:ext cx="11543070" cy="1720664"/>
          </a:xfrm>
          <a:prstGeom prst="rect">
            <a:avLst/>
          </a:prstGeom>
          <a:noFill/>
        </p:spPr>
        <p:txBody>
          <a:bodyPr wrap="square" rtlCol="0">
            <a:spAutoFit/>
          </a:bodyPr>
          <a:lstStyle/>
          <a:p>
            <a:pPr algn="ctr"/>
            <a:r>
              <a:rPr lang="en-US" sz="4800" b="1" spc="100" dirty="0">
                <a:solidFill>
                  <a:srgbClr val="AA3564"/>
                </a:solidFill>
                <a:latin typeface="Arial" panose="020B0604020202020204" pitchFamily="34" charset="0"/>
                <a:cs typeface="Arial" panose="020B0604020202020204" pitchFamily="34" charset="0"/>
              </a:rPr>
              <a:t>INDUCTION CEREMONY</a:t>
            </a:r>
          </a:p>
          <a:p>
            <a:pPr algn="ctr">
              <a:lnSpc>
                <a:spcPct val="250000"/>
              </a:lnSpc>
            </a:pPr>
            <a:r>
              <a:rPr lang="en-US" sz="2800" dirty="0">
                <a:solidFill>
                  <a:srgbClr val="3C3C3D"/>
                </a:solidFill>
                <a:latin typeface="Arial" panose="020B0604020202020204" pitchFamily="34" charset="0"/>
                <a:cs typeface="Arial" panose="020B0604020202020204" pitchFamily="34" charset="0"/>
              </a:rPr>
              <a:t>&lt;</a:t>
            </a:r>
            <a:r>
              <a:rPr lang="en-US" sz="2800" b="1" dirty="0">
                <a:solidFill>
                  <a:srgbClr val="3C3C3D"/>
                </a:solidFill>
                <a:latin typeface="Arial" panose="020B0604020202020204" pitchFamily="34" charset="0"/>
                <a:cs typeface="Arial" panose="020B0604020202020204" pitchFamily="34" charset="0"/>
              </a:rPr>
              <a:t>Your School’s Name Here</a:t>
            </a:r>
            <a:r>
              <a:rPr lang="en-US" sz="2800" dirty="0">
                <a:solidFill>
                  <a:srgbClr val="3C3C3D"/>
                </a:solidFill>
                <a:latin typeface="Arial" panose="020B0604020202020204" pitchFamily="34" charset="0"/>
                <a:cs typeface="Arial" panose="020B0604020202020204" pitchFamily="34" charset="0"/>
              </a:rPr>
              <a:t>&gt;</a:t>
            </a:r>
          </a:p>
        </p:txBody>
      </p:sp>
      <p:pic>
        <p:nvPicPr>
          <p:cNvPr id="4" name="Picture 3" descr="A logo with text on it&#10;&#10;Description automatically generated">
            <a:extLst>
              <a:ext uri="{FF2B5EF4-FFF2-40B4-BE49-F238E27FC236}">
                <a16:creationId xmlns:a16="http://schemas.microsoft.com/office/drawing/2014/main" id="{B10C6068-24F9-47CE-8A4F-3DCC3CD037F5}"/>
              </a:ext>
            </a:extLst>
          </p:cNvPr>
          <p:cNvPicPr>
            <a:picLocks noChangeAspect="1"/>
          </p:cNvPicPr>
          <p:nvPr/>
        </p:nvPicPr>
        <p:blipFill>
          <a:blip r:embed="rId5"/>
          <a:stretch>
            <a:fillRect/>
          </a:stretch>
        </p:blipFill>
        <p:spPr>
          <a:xfrm>
            <a:off x="6636422" y="1797845"/>
            <a:ext cx="1949880" cy="1506608"/>
          </a:xfrm>
          <a:prstGeom prst="rect">
            <a:avLst/>
          </a:prstGeom>
        </p:spPr>
      </p:pic>
      <p:pic>
        <p:nvPicPr>
          <p:cNvPr id="5" name="Picture 4" descr="A colorful square with white logo&#10;&#10;Description automatically generated with medium confidence">
            <a:extLst>
              <a:ext uri="{FF2B5EF4-FFF2-40B4-BE49-F238E27FC236}">
                <a16:creationId xmlns:a16="http://schemas.microsoft.com/office/drawing/2014/main" id="{8C4D44AA-A960-9844-A1B7-F0843DDD4D42}"/>
              </a:ext>
            </a:extLst>
          </p:cNvPr>
          <p:cNvPicPr>
            <a:picLocks noChangeAspect="1"/>
          </p:cNvPicPr>
          <p:nvPr/>
        </p:nvPicPr>
        <p:blipFill>
          <a:blip r:embed="rId6"/>
          <a:stretch>
            <a:fillRect/>
          </a:stretch>
        </p:blipFill>
        <p:spPr>
          <a:xfrm>
            <a:off x="3339548" y="1797845"/>
            <a:ext cx="3194220" cy="1506607"/>
          </a:xfrm>
          <a:prstGeom prst="rect">
            <a:avLst/>
          </a:prstGeom>
        </p:spPr>
      </p:pic>
    </p:spTree>
    <p:extLst>
      <p:ext uri="{BB962C8B-B14F-4D97-AF65-F5344CB8AC3E}">
        <p14:creationId xmlns:p14="http://schemas.microsoft.com/office/powerpoint/2010/main" val="156078509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21299E-5133-B245-9654-D8BF1B8AF4AF}"/>
              </a:ext>
            </a:extLst>
          </p:cNvPr>
          <p:cNvSpPr txBox="1"/>
          <p:nvPr/>
        </p:nvSpPr>
        <p:spPr>
          <a:xfrm>
            <a:off x="2289251" y="4457906"/>
            <a:ext cx="7613495" cy="1077218"/>
          </a:xfrm>
          <a:prstGeom prst="rect">
            <a:avLst/>
          </a:prstGeom>
          <a:noFill/>
        </p:spPr>
        <p:txBody>
          <a:bodyPr wrap="square" rtlCol="0">
            <a:spAutoFit/>
          </a:bodyPr>
          <a:lstStyle/>
          <a:p>
            <a:pPr algn="ctr"/>
            <a:r>
              <a:rPr lang="en-US" sz="3200" b="1" dirty="0">
                <a:solidFill>
                  <a:srgbClr val="3C3C3D"/>
                </a:solidFill>
                <a:latin typeface="Arial" panose="020B0604020202020204" pitchFamily="34" charset="0"/>
                <a:cs typeface="Arial" panose="020B0604020202020204" pitchFamily="34" charset="0"/>
              </a:rPr>
              <a:t>Name Here</a:t>
            </a:r>
          </a:p>
          <a:p>
            <a:pPr algn="ctr"/>
            <a:r>
              <a:rPr lang="en-US" sz="3200" dirty="0">
                <a:solidFill>
                  <a:srgbClr val="3C3C3D"/>
                </a:solidFill>
                <a:latin typeface="Arial" panose="020B0604020202020204" pitchFamily="34" charset="0"/>
                <a:cs typeface="Arial" panose="020B0604020202020204" pitchFamily="34" charset="0"/>
              </a:rPr>
              <a:t>Title Here</a:t>
            </a:r>
            <a:endParaRPr lang="en-US" sz="1600" dirty="0">
              <a:solidFill>
                <a:srgbClr val="3C3C3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C92E73C-F34E-CA49-B76C-CAA823E4501F}"/>
              </a:ext>
            </a:extLst>
          </p:cNvPr>
          <p:cNvSpPr/>
          <p:nvPr/>
        </p:nvSpPr>
        <p:spPr>
          <a:xfrm>
            <a:off x="4423241" y="940971"/>
            <a:ext cx="3345524" cy="3396194"/>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4" name="TextBox 3">
            <a:extLst>
              <a:ext uri="{FF2B5EF4-FFF2-40B4-BE49-F238E27FC236}">
                <a16:creationId xmlns:a16="http://schemas.microsoft.com/office/drawing/2014/main" id="{1213DAD6-9105-0544-A23C-5E54EF121C6B}"/>
              </a:ext>
            </a:extLst>
          </p:cNvPr>
          <p:cNvSpPr txBox="1"/>
          <p:nvPr/>
        </p:nvSpPr>
        <p:spPr>
          <a:xfrm>
            <a:off x="4423237" y="2451292"/>
            <a:ext cx="3345528" cy="375552"/>
          </a:xfrm>
          <a:prstGeom prst="rect">
            <a:avLst/>
          </a:prstGeom>
          <a:noFill/>
        </p:spPr>
        <p:txBody>
          <a:bodyPr wrap="square" rtlCol="0">
            <a:spAutoFit/>
          </a:bodyPr>
          <a:lstStyle/>
          <a:p>
            <a:pPr algn="ctr">
              <a:lnSpc>
                <a:spcPct val="150000"/>
              </a:lnSpc>
            </a:pPr>
            <a:r>
              <a:rPr lang="en-US" sz="1400" dirty="0">
                <a:solidFill>
                  <a:srgbClr val="3C3C3D"/>
                </a:solidFill>
                <a:latin typeface="Arial" panose="020B0604020202020204" pitchFamily="34" charset="0"/>
                <a:cs typeface="Arial" panose="020B0604020202020204" pitchFamily="34" charset="0"/>
              </a:rPr>
              <a:t>Sponsor Image here</a:t>
            </a:r>
          </a:p>
        </p:txBody>
      </p:sp>
    </p:spTree>
    <p:extLst>
      <p:ext uri="{BB962C8B-B14F-4D97-AF65-F5344CB8AC3E}">
        <p14:creationId xmlns:p14="http://schemas.microsoft.com/office/powerpoint/2010/main" val="2088017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6E3540-E551-7945-A1B2-384DE3B2F037}"/>
              </a:ext>
            </a:extLst>
          </p:cNvPr>
          <p:cNvSpPr txBox="1"/>
          <p:nvPr/>
        </p:nvSpPr>
        <p:spPr>
          <a:xfrm>
            <a:off x="1788299" y="4457906"/>
            <a:ext cx="8615389" cy="1077218"/>
          </a:xfrm>
          <a:prstGeom prst="rect">
            <a:avLst/>
          </a:prstGeom>
          <a:noFill/>
        </p:spPr>
        <p:txBody>
          <a:bodyPr wrap="square" rtlCol="0">
            <a:spAutoFit/>
          </a:bodyPr>
          <a:lstStyle/>
          <a:p>
            <a:pPr algn="ctr"/>
            <a:r>
              <a:rPr lang="en-US" sz="3200" b="1" dirty="0">
                <a:solidFill>
                  <a:srgbClr val="3C3C3D"/>
                </a:solidFill>
                <a:latin typeface="Arial" panose="020B0604020202020204" pitchFamily="34" charset="0"/>
                <a:cs typeface="Arial" panose="020B0604020202020204" pitchFamily="34" charset="0"/>
              </a:rPr>
              <a:t>Officer Name</a:t>
            </a:r>
            <a:r>
              <a:rPr lang="en-US" sz="3200" dirty="0">
                <a:solidFill>
                  <a:srgbClr val="3C3C3D"/>
                </a:solidFill>
                <a:latin typeface="Arial" panose="020B0604020202020204" pitchFamily="34" charset="0"/>
                <a:cs typeface="Arial" panose="020B0604020202020204" pitchFamily="34" charset="0"/>
              </a:rPr>
              <a:t>, Title; </a:t>
            </a:r>
            <a:r>
              <a:rPr lang="en-US" sz="3200" b="1" dirty="0">
                <a:solidFill>
                  <a:srgbClr val="3C3C3D"/>
                </a:solidFill>
                <a:latin typeface="Arial" panose="020B0604020202020204" pitchFamily="34" charset="0"/>
                <a:cs typeface="Arial" panose="020B0604020202020204" pitchFamily="34" charset="0"/>
              </a:rPr>
              <a:t>Officer Name</a:t>
            </a:r>
            <a:r>
              <a:rPr lang="en-US" sz="3200" dirty="0">
                <a:solidFill>
                  <a:srgbClr val="3C3C3D"/>
                </a:solidFill>
                <a:latin typeface="Arial" panose="020B0604020202020204" pitchFamily="34" charset="0"/>
                <a:cs typeface="Arial" panose="020B0604020202020204" pitchFamily="34" charset="0"/>
              </a:rPr>
              <a:t>, Title; </a:t>
            </a:r>
            <a:r>
              <a:rPr lang="en-US" sz="3200" b="1" dirty="0">
                <a:solidFill>
                  <a:srgbClr val="3C3C3D"/>
                </a:solidFill>
                <a:latin typeface="Arial" panose="020B0604020202020204" pitchFamily="34" charset="0"/>
                <a:cs typeface="Arial" panose="020B0604020202020204" pitchFamily="34" charset="0"/>
              </a:rPr>
              <a:t>Officer Name</a:t>
            </a:r>
            <a:r>
              <a:rPr lang="en-US" sz="3200" dirty="0">
                <a:solidFill>
                  <a:srgbClr val="3C3C3D"/>
                </a:solidFill>
                <a:latin typeface="Arial" panose="020B0604020202020204" pitchFamily="34" charset="0"/>
                <a:cs typeface="Arial" panose="020B0604020202020204" pitchFamily="34" charset="0"/>
              </a:rPr>
              <a:t>, Title; </a:t>
            </a:r>
            <a:endParaRPr lang="en-US" sz="1600" dirty="0">
              <a:solidFill>
                <a:srgbClr val="3C3C3D"/>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D338FDA-019A-5640-83FB-1615E59B83B6}"/>
              </a:ext>
            </a:extLst>
          </p:cNvPr>
          <p:cNvSpPr/>
          <p:nvPr/>
        </p:nvSpPr>
        <p:spPr>
          <a:xfrm>
            <a:off x="3911834" y="940971"/>
            <a:ext cx="4368332" cy="3396194"/>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98C0F51B-6A22-AD4E-B996-DC0EE26973BD}"/>
              </a:ext>
            </a:extLst>
          </p:cNvPr>
          <p:cNvSpPr txBox="1"/>
          <p:nvPr/>
        </p:nvSpPr>
        <p:spPr>
          <a:xfrm>
            <a:off x="4348283" y="2534705"/>
            <a:ext cx="3495423" cy="375552"/>
          </a:xfrm>
          <a:prstGeom prst="rect">
            <a:avLst/>
          </a:prstGeom>
          <a:noFill/>
        </p:spPr>
        <p:txBody>
          <a:bodyPr wrap="square" rtlCol="0">
            <a:spAutoFit/>
          </a:bodyPr>
          <a:lstStyle/>
          <a:p>
            <a:pPr algn="ctr">
              <a:lnSpc>
                <a:spcPct val="150000"/>
              </a:lnSpc>
            </a:pPr>
            <a:r>
              <a:rPr lang="en-US" sz="1400" dirty="0">
                <a:solidFill>
                  <a:srgbClr val="3C3C3D"/>
                </a:solidFill>
                <a:latin typeface="Arial" panose="020B0604020202020204" pitchFamily="34" charset="0"/>
                <a:cs typeface="Arial" panose="020B0604020202020204" pitchFamily="34" charset="0"/>
              </a:rPr>
              <a:t>Officer</a:t>
            </a:r>
            <a:r>
              <a:rPr lang="en-US" sz="1400" dirty="0">
                <a:latin typeface="Arial" panose="020B0604020202020204" pitchFamily="34" charset="0"/>
                <a:cs typeface="Arial" panose="020B0604020202020204" pitchFamily="34" charset="0"/>
              </a:rPr>
              <a:t> Group Image here</a:t>
            </a:r>
          </a:p>
        </p:txBody>
      </p:sp>
    </p:spTree>
    <p:extLst>
      <p:ext uri="{BB962C8B-B14F-4D97-AF65-F5344CB8AC3E}">
        <p14:creationId xmlns:p14="http://schemas.microsoft.com/office/powerpoint/2010/main" val="1746589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C75CFE-1DAD-9845-8FEB-46F3F8258D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447886" y="513025"/>
            <a:ext cx="3089326" cy="1686005"/>
          </a:xfrm>
          <a:prstGeom prst="rect">
            <a:avLst/>
          </a:prstGeom>
        </p:spPr>
      </p:pic>
      <p:sp>
        <p:nvSpPr>
          <p:cNvPr id="8" name="TextBox 7">
            <a:extLst>
              <a:ext uri="{FF2B5EF4-FFF2-40B4-BE49-F238E27FC236}">
                <a16:creationId xmlns:a16="http://schemas.microsoft.com/office/drawing/2014/main" id="{8AD449F9-8530-CA41-B06B-E8C81C7ECE7F}"/>
              </a:ext>
            </a:extLst>
          </p:cNvPr>
          <p:cNvSpPr txBox="1"/>
          <p:nvPr/>
        </p:nvSpPr>
        <p:spPr>
          <a:xfrm>
            <a:off x="1494438" y="2348659"/>
            <a:ext cx="9240638" cy="3385542"/>
          </a:xfrm>
          <a:prstGeom prst="rect">
            <a:avLst/>
          </a:prstGeom>
          <a:noFill/>
        </p:spPr>
        <p:txBody>
          <a:bodyPr wrap="square" lIns="91440" tIns="45720" rIns="91440" bIns="45720" rtlCol="0" anchor="t">
            <a:spAutoFit/>
          </a:bodyPr>
          <a:lstStyle/>
          <a:p>
            <a:pPr algn="ctr">
              <a:lnSpc>
                <a:spcPct val="150000"/>
              </a:lnSpc>
            </a:pPr>
            <a:r>
              <a:rPr lang="en-US" sz="2800" b="1" dirty="0">
                <a:solidFill>
                  <a:srgbClr val="3C3C3D"/>
                </a:solidFill>
                <a:latin typeface="Arial" panose="020B0604020202020204" pitchFamily="34" charset="0"/>
                <a:cs typeface="Arial" panose="020B0604020202020204" pitchFamily="34" charset="0"/>
              </a:rPr>
              <a:t>Welcome and Introduction to NAHS History</a:t>
            </a:r>
          </a:p>
          <a:p>
            <a:pPr algn="ctr">
              <a:lnSpc>
                <a:spcPct val="150000"/>
              </a:lnSpc>
            </a:pPr>
            <a:r>
              <a:rPr lang="en-US" sz="2400" b="1" dirty="0">
                <a:solidFill>
                  <a:srgbClr val="3C3C3D"/>
                </a:solidFill>
                <a:latin typeface="Arial"/>
                <a:cs typeface="Arial"/>
              </a:rPr>
              <a:t> </a:t>
            </a:r>
            <a:r>
              <a:rPr lang="en-US" sz="2000" dirty="0">
                <a:solidFill>
                  <a:srgbClr val="3C3C3D"/>
                </a:solidFill>
                <a:latin typeface="Arial"/>
                <a:cs typeface="Arial"/>
              </a:rPr>
              <a:t>In 1978, the National Art Education Association began the National Art Honor Society (NAHS) program to inspire and recognize students who have shown an outstanding ability and interest in art. The program supports members in their efforts to attain the highest standards in art scholarship, character, and service and to bring art education to the attention of the school and community.</a:t>
            </a:r>
            <a:endParaRPr lang="en-US" sz="1200" dirty="0">
              <a:solidFill>
                <a:srgbClr val="3C3C3D"/>
              </a:solidFill>
              <a:latin typeface="Arial"/>
              <a:cs typeface="Arial"/>
            </a:endParaRPr>
          </a:p>
          <a:p>
            <a:pPr algn="ct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926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9118FA-1C5A-464D-8AAC-8B533E7408F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632960" y="198524"/>
            <a:ext cx="2926080" cy="2292729"/>
          </a:xfrm>
          <a:prstGeom prst="rect">
            <a:avLst/>
          </a:prstGeom>
        </p:spPr>
      </p:pic>
      <p:sp>
        <p:nvSpPr>
          <p:cNvPr id="10" name="TextBox 9">
            <a:extLst>
              <a:ext uri="{FF2B5EF4-FFF2-40B4-BE49-F238E27FC236}">
                <a16:creationId xmlns:a16="http://schemas.microsoft.com/office/drawing/2014/main" id="{05D469BF-8202-99D7-087B-AB7D27839C45}"/>
              </a:ext>
            </a:extLst>
          </p:cNvPr>
          <p:cNvSpPr txBox="1"/>
          <p:nvPr/>
        </p:nvSpPr>
        <p:spPr>
          <a:xfrm>
            <a:off x="1494438" y="2348659"/>
            <a:ext cx="9312524" cy="3385542"/>
          </a:xfrm>
          <a:prstGeom prst="rect">
            <a:avLst/>
          </a:prstGeom>
          <a:noFill/>
        </p:spPr>
        <p:txBody>
          <a:bodyPr wrap="square" lIns="91440" tIns="45720" rIns="91440" bIns="45720" rtlCol="0" anchor="t">
            <a:spAutoFit/>
          </a:bodyPr>
          <a:lstStyle/>
          <a:p>
            <a:pPr algn="ctr">
              <a:lnSpc>
                <a:spcPct val="150000"/>
              </a:lnSpc>
            </a:pPr>
            <a:r>
              <a:rPr lang="en-US" sz="2800" b="1" dirty="0">
                <a:solidFill>
                  <a:srgbClr val="3C3C3D"/>
                </a:solidFill>
                <a:latin typeface="Arial" panose="020B0604020202020204" pitchFamily="34" charset="0"/>
                <a:cs typeface="Arial" panose="020B0604020202020204" pitchFamily="34" charset="0"/>
              </a:rPr>
              <a:t>Welcome and Introduction to NJAHS History</a:t>
            </a:r>
          </a:p>
          <a:p>
            <a:pPr algn="ctr">
              <a:lnSpc>
                <a:spcPct val="150000"/>
              </a:lnSpc>
            </a:pPr>
            <a:r>
              <a:rPr lang="en-US" sz="2400" b="1" dirty="0">
                <a:solidFill>
                  <a:srgbClr val="3C3C3D"/>
                </a:solidFill>
                <a:latin typeface="Arial"/>
                <a:cs typeface="Arial"/>
              </a:rPr>
              <a:t> </a:t>
            </a:r>
            <a:r>
              <a:rPr lang="en-US" sz="2000" dirty="0">
                <a:solidFill>
                  <a:srgbClr val="3C3C3D"/>
                </a:solidFill>
                <a:latin typeface="Arial"/>
                <a:cs typeface="Arial"/>
              </a:rPr>
              <a:t>In 1989, the National Art Education Association began the National Junior Art Honor Society (NJAHS) program to inspire and recognize students who have shown an outstanding ability and interest in art and to generate interest in art programs as they advance to the high school level and beyond. Students inducted to the NJAHS must then be nominated for the NAHS when appropriate.</a:t>
            </a:r>
            <a:endParaRPr lang="en-US" sz="1200" dirty="0">
              <a:solidFill>
                <a:srgbClr val="3C3C3D"/>
              </a:solidFill>
              <a:latin typeface="Arial"/>
              <a:cs typeface="Arial"/>
            </a:endParaRPr>
          </a:p>
          <a:p>
            <a:pPr algn="ct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8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D3F88E-687B-CD4A-BE55-3369F9C1A24F}"/>
              </a:ext>
            </a:extLst>
          </p:cNvPr>
          <p:cNvSpPr txBox="1"/>
          <p:nvPr/>
        </p:nvSpPr>
        <p:spPr>
          <a:xfrm>
            <a:off x="1339644" y="319420"/>
            <a:ext cx="9512711" cy="5539978"/>
          </a:xfrm>
          <a:prstGeom prst="rect">
            <a:avLst/>
          </a:prstGeom>
          <a:noFill/>
        </p:spPr>
        <p:txBody>
          <a:bodyPr wrap="square" rtlCol="0">
            <a:spAutoFit/>
          </a:bodyPr>
          <a:lstStyle/>
          <a:p>
            <a:r>
              <a:rPr lang="en-US" sz="2400" b="1" dirty="0">
                <a:solidFill>
                  <a:srgbClr val="3C3C3D"/>
                </a:solidFill>
                <a:latin typeface="Arial" panose="020B0604020202020204" pitchFamily="34" charset="0"/>
                <a:cs typeface="Arial" panose="020B0604020202020204" pitchFamily="34" charset="0"/>
              </a:rPr>
              <a:t>Color</a:t>
            </a:r>
          </a:p>
          <a:p>
            <a:r>
              <a:rPr lang="en-US" dirty="0">
                <a:solidFill>
                  <a:srgbClr val="3C3C3D"/>
                </a:solidFill>
                <a:latin typeface="Arial" panose="020B0604020202020204" pitchFamily="34" charset="0"/>
                <a:cs typeface="Arial" panose="020B0604020202020204" pitchFamily="34" charset="0"/>
              </a:rPr>
              <a:t>is a brilliant palette that infuses vibrancy and expression into our creative endeavors.</a:t>
            </a:r>
            <a:endParaRPr lang="en-US" sz="2000" dirty="0">
              <a:solidFill>
                <a:srgbClr val="3C3C3D"/>
              </a:solidFill>
              <a:latin typeface="Arial" panose="020B0604020202020204" pitchFamily="34" charset="0"/>
              <a:cs typeface="Arial" panose="020B0604020202020204" pitchFamily="34" charset="0"/>
            </a:endParaRPr>
          </a:p>
          <a:p>
            <a:endParaRPr lang="en-US" sz="1000" b="1" dirty="0">
              <a:solidFill>
                <a:srgbClr val="3C3C3D"/>
              </a:solidFill>
              <a:latin typeface="Arial" panose="020B0604020202020204" pitchFamily="34" charset="0"/>
              <a:cs typeface="Arial" panose="020B0604020202020204" pitchFamily="34" charset="0"/>
            </a:endParaRPr>
          </a:p>
          <a:p>
            <a:r>
              <a:rPr lang="en-US" sz="2400" b="1" dirty="0">
                <a:solidFill>
                  <a:srgbClr val="3C3C3D"/>
                </a:solidFill>
                <a:latin typeface="Arial" panose="020B0604020202020204" pitchFamily="34" charset="0"/>
                <a:cs typeface="Arial" panose="020B0604020202020204" pitchFamily="34" charset="0"/>
              </a:rPr>
              <a:t>Line</a:t>
            </a:r>
            <a:r>
              <a:rPr lang="en-US" sz="2000" b="1" dirty="0">
                <a:solidFill>
                  <a:srgbClr val="3C3C3D"/>
                </a:solidFill>
                <a:latin typeface="Arial" panose="020B0604020202020204" pitchFamily="34" charset="0"/>
                <a:cs typeface="Arial" panose="020B0604020202020204" pitchFamily="34" charset="0"/>
              </a:rPr>
              <a:t> </a:t>
            </a:r>
          </a:p>
          <a:p>
            <a:r>
              <a:rPr lang="en-US" dirty="0">
                <a:solidFill>
                  <a:srgbClr val="3C3C3D"/>
                </a:solidFill>
                <a:latin typeface="Arial" panose="020B0604020202020204" pitchFamily="34" charset="0"/>
                <a:cs typeface="Arial" panose="020B0604020202020204" pitchFamily="34" charset="0"/>
              </a:rPr>
              <a:t>defines the direction outlining our artistic visions and connecting our shared passion for art.</a:t>
            </a:r>
            <a:endParaRPr lang="en-US" sz="2000" dirty="0">
              <a:effectLst/>
              <a:latin typeface="Arial" panose="020B0604020202020204" pitchFamily="34" charset="0"/>
              <a:cs typeface="Arial" panose="020B0604020202020204" pitchFamily="34" charset="0"/>
            </a:endParaRPr>
          </a:p>
          <a:p>
            <a:endParaRPr lang="en-US" sz="1000" b="1" dirty="0">
              <a:solidFill>
                <a:srgbClr val="3C3C3D"/>
              </a:solidFill>
              <a:latin typeface="Arial" panose="020B0604020202020204" pitchFamily="34" charset="0"/>
              <a:cs typeface="Arial" panose="020B0604020202020204" pitchFamily="34" charset="0"/>
            </a:endParaRPr>
          </a:p>
          <a:p>
            <a:r>
              <a:rPr lang="en-US" sz="2400" b="1" dirty="0">
                <a:solidFill>
                  <a:srgbClr val="3C3C3D"/>
                </a:solidFill>
                <a:latin typeface="Arial" panose="020B0604020202020204" pitchFamily="34" charset="0"/>
                <a:cs typeface="Arial" panose="020B0604020202020204" pitchFamily="34" charset="0"/>
              </a:rPr>
              <a:t>Value</a:t>
            </a:r>
          </a:p>
          <a:p>
            <a:r>
              <a:rPr lang="en-US" dirty="0">
                <a:solidFill>
                  <a:srgbClr val="3C3C3D"/>
                </a:solidFill>
                <a:latin typeface="Arial" panose="020B0604020202020204" pitchFamily="34" charset="0"/>
                <a:cs typeface="Arial" panose="020B0604020202020204" pitchFamily="34" charset="0"/>
              </a:rPr>
              <a:t>through light and shadow, it adds depth to our unique artistic talents and expressions.</a:t>
            </a:r>
          </a:p>
          <a:p>
            <a:endParaRPr lang="en-US" sz="1000" b="1" dirty="0">
              <a:solidFill>
                <a:srgbClr val="3C3C3D"/>
              </a:solidFill>
              <a:latin typeface="Arial" panose="020B0604020202020204" pitchFamily="34" charset="0"/>
              <a:cs typeface="Arial" panose="020B0604020202020204" pitchFamily="34" charset="0"/>
            </a:endParaRPr>
          </a:p>
          <a:p>
            <a:r>
              <a:rPr lang="en-US" sz="2400" b="1" dirty="0">
                <a:solidFill>
                  <a:srgbClr val="3C3C3D"/>
                </a:solidFill>
                <a:latin typeface="Arial" panose="020B0604020202020204" pitchFamily="34" charset="0"/>
                <a:cs typeface="Arial" panose="020B0604020202020204" pitchFamily="34" charset="0"/>
              </a:rPr>
              <a:t>Shape</a:t>
            </a:r>
          </a:p>
          <a:p>
            <a:r>
              <a:rPr lang="en-US" dirty="0">
                <a:solidFill>
                  <a:srgbClr val="3C3C3D"/>
                </a:solidFill>
                <a:latin typeface="Arial" panose="020B0604020202020204" pitchFamily="34" charset="0"/>
                <a:cs typeface="Arial" panose="020B0604020202020204" pitchFamily="34" charset="0"/>
              </a:rPr>
              <a:t>provides structures to build and expand our artistic identity.</a:t>
            </a:r>
          </a:p>
          <a:p>
            <a:endParaRPr lang="en-US" sz="1000" dirty="0">
              <a:solidFill>
                <a:srgbClr val="3C3C3D"/>
              </a:solidFill>
              <a:latin typeface="Arial" panose="020B0604020202020204" pitchFamily="34" charset="0"/>
              <a:cs typeface="Arial" panose="020B0604020202020204" pitchFamily="34" charset="0"/>
            </a:endParaRPr>
          </a:p>
          <a:p>
            <a:r>
              <a:rPr lang="en-US" sz="2400" b="1" dirty="0">
                <a:solidFill>
                  <a:srgbClr val="3C3C3D"/>
                </a:solidFill>
                <a:latin typeface="Arial" panose="020B0604020202020204" pitchFamily="34" charset="0"/>
                <a:cs typeface="Arial" panose="020B0604020202020204" pitchFamily="34" charset="0"/>
              </a:rPr>
              <a:t>Form</a:t>
            </a:r>
            <a:r>
              <a:rPr lang="en-US" dirty="0">
                <a:solidFill>
                  <a:srgbClr val="3C3C3D"/>
                </a:solidFill>
                <a:latin typeface="Arial" panose="020B0604020202020204" pitchFamily="34" charset="0"/>
                <a:cs typeface="Arial" panose="020B0604020202020204" pitchFamily="34" charset="0"/>
              </a:rPr>
              <a:t> </a:t>
            </a:r>
          </a:p>
          <a:p>
            <a:r>
              <a:rPr lang="en-US" dirty="0">
                <a:solidFill>
                  <a:srgbClr val="3C3C3D"/>
                </a:solidFill>
                <a:latin typeface="Arial" panose="020B0604020202020204" pitchFamily="34" charset="0"/>
                <a:cs typeface="Arial" panose="020B0604020202020204" pitchFamily="34" charset="0"/>
              </a:rPr>
              <a:t>gives volume to the multidimensional impact of our creativity. </a:t>
            </a:r>
          </a:p>
          <a:p>
            <a:endParaRPr lang="en-US" sz="1000" dirty="0">
              <a:solidFill>
                <a:srgbClr val="3C3C3D"/>
              </a:solidFill>
              <a:latin typeface="Arial" panose="020B0604020202020204" pitchFamily="34" charset="0"/>
              <a:cs typeface="Arial" panose="020B0604020202020204" pitchFamily="34" charset="0"/>
            </a:endParaRPr>
          </a:p>
          <a:p>
            <a:r>
              <a:rPr lang="en-US" sz="2400" b="1" dirty="0">
                <a:solidFill>
                  <a:srgbClr val="3C3C3D"/>
                </a:solidFill>
                <a:latin typeface="Arial" panose="020B0604020202020204" pitchFamily="34" charset="0"/>
                <a:cs typeface="Arial" panose="020B0604020202020204" pitchFamily="34" charset="0"/>
              </a:rPr>
              <a:t>Texture</a:t>
            </a:r>
            <a:r>
              <a:rPr lang="en-US" sz="2000" b="1" dirty="0">
                <a:solidFill>
                  <a:srgbClr val="3C3C3D"/>
                </a:solidFill>
                <a:latin typeface="Arial" panose="020B0604020202020204" pitchFamily="34" charset="0"/>
                <a:cs typeface="Arial" panose="020B0604020202020204" pitchFamily="34" charset="0"/>
              </a:rPr>
              <a:t> </a:t>
            </a:r>
          </a:p>
          <a:p>
            <a:r>
              <a:rPr lang="en-US" dirty="0">
                <a:solidFill>
                  <a:srgbClr val="3C3C3D"/>
                </a:solidFill>
                <a:latin typeface="Arial" panose="020B0604020202020204" pitchFamily="34" charset="0"/>
                <a:cs typeface="Arial" panose="020B0604020202020204" pitchFamily="34" charset="0"/>
              </a:rPr>
              <a:t>signifies varied perspectives, adding rich diversity to our artistic landscape.</a:t>
            </a:r>
          </a:p>
          <a:p>
            <a:endParaRPr lang="en-US" sz="1000" dirty="0">
              <a:solidFill>
                <a:srgbClr val="3C3C3D"/>
              </a:solidFill>
              <a:latin typeface="Arial" panose="020B0604020202020204" pitchFamily="34" charset="0"/>
              <a:cs typeface="Arial" panose="020B0604020202020204" pitchFamily="34" charset="0"/>
            </a:endParaRPr>
          </a:p>
          <a:p>
            <a:r>
              <a:rPr lang="en-US" sz="2400" b="1" dirty="0">
                <a:solidFill>
                  <a:srgbClr val="3C3C3D"/>
                </a:solidFill>
                <a:latin typeface="Arial" panose="020B0604020202020204" pitchFamily="34" charset="0"/>
                <a:cs typeface="Arial" panose="020B0604020202020204" pitchFamily="34" charset="0"/>
              </a:rPr>
              <a:t>Space</a:t>
            </a:r>
          </a:p>
          <a:p>
            <a:r>
              <a:rPr lang="en-US" dirty="0">
                <a:solidFill>
                  <a:srgbClr val="3C3C3D"/>
                </a:solidFill>
                <a:latin typeface="Arial" panose="020B0604020202020204" pitchFamily="34" charset="0"/>
                <a:cs typeface="Arial" panose="020B0604020202020204" pitchFamily="34" charset="0"/>
              </a:rPr>
              <a:t>is our collective community where artistic ideas flourish through collaboration. </a:t>
            </a:r>
            <a:endParaRPr lang="en-US" sz="2000" dirty="0">
              <a:solidFill>
                <a:srgbClr val="3C3C3D"/>
              </a:solidFill>
            </a:endParaRPr>
          </a:p>
        </p:txBody>
      </p:sp>
    </p:spTree>
    <p:extLst>
      <p:ext uri="{BB962C8B-B14F-4D97-AF65-F5344CB8AC3E}">
        <p14:creationId xmlns:p14="http://schemas.microsoft.com/office/powerpoint/2010/main" val="2766538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C75CFE-1DAD-9845-8FEB-46F3F8258D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447886" y="513025"/>
            <a:ext cx="3089326" cy="1686005"/>
          </a:xfrm>
          <a:prstGeom prst="rect">
            <a:avLst/>
          </a:prstGeom>
        </p:spPr>
      </p:pic>
      <p:sp>
        <p:nvSpPr>
          <p:cNvPr id="8" name="TextBox 7">
            <a:extLst>
              <a:ext uri="{FF2B5EF4-FFF2-40B4-BE49-F238E27FC236}">
                <a16:creationId xmlns:a16="http://schemas.microsoft.com/office/drawing/2014/main" id="{8AD449F9-8530-CA41-B06B-E8C81C7ECE7F}"/>
              </a:ext>
            </a:extLst>
          </p:cNvPr>
          <p:cNvSpPr txBox="1"/>
          <p:nvPr/>
        </p:nvSpPr>
        <p:spPr>
          <a:xfrm>
            <a:off x="1494437" y="2553854"/>
            <a:ext cx="8996223" cy="2000548"/>
          </a:xfrm>
          <a:prstGeom prst="rect">
            <a:avLst/>
          </a:prstGeom>
          <a:noFill/>
        </p:spPr>
        <p:txBody>
          <a:bodyPr wrap="square" rtlCol="0">
            <a:spAutoFit/>
          </a:bodyPr>
          <a:lstStyle/>
          <a:p>
            <a:pPr algn="ctr">
              <a:lnSpc>
                <a:spcPct val="150000"/>
              </a:lnSpc>
            </a:pPr>
            <a:r>
              <a:rPr lang="en-US" sz="2800" b="1" dirty="0">
                <a:solidFill>
                  <a:srgbClr val="3C3C3D"/>
                </a:solidFill>
                <a:latin typeface="Arial" panose="020B0604020202020204" pitchFamily="34" charset="0"/>
                <a:cs typeface="Arial" panose="020B0604020202020204" pitchFamily="34" charset="0"/>
              </a:rPr>
              <a:t>The NAHS Pledge</a:t>
            </a:r>
          </a:p>
          <a:p>
            <a:pPr algn="ctr">
              <a:lnSpc>
                <a:spcPct val="150000"/>
              </a:lnSpc>
            </a:pPr>
            <a:r>
              <a:rPr lang="en-US" sz="2400" b="1" dirty="0">
                <a:solidFill>
                  <a:srgbClr val="3C3C3D"/>
                </a:solidFill>
                <a:latin typeface="Arial" panose="020B0604020202020204" pitchFamily="34" charset="0"/>
                <a:cs typeface="Arial" panose="020B0604020202020204" pitchFamily="34" charset="0"/>
              </a:rPr>
              <a:t> </a:t>
            </a:r>
            <a:r>
              <a:rPr lang="en-US" sz="2000" dirty="0">
                <a:solidFill>
                  <a:srgbClr val="3C3C3D"/>
                </a:solidFill>
                <a:latin typeface="Arial" panose="020B0604020202020204" pitchFamily="34" charset="0"/>
                <a:cs typeface="Arial" panose="020B0604020202020204" pitchFamily="34" charset="0"/>
              </a:rPr>
              <a:t>“I will in my life, through all forms of art, work to create a more vibrant community for myself, humankind, and all living things.”</a:t>
            </a:r>
            <a:endParaRPr lang="en-US" sz="1200" dirty="0">
              <a:solidFill>
                <a:srgbClr val="3C3C3D"/>
              </a:solidFill>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107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D449F9-8530-CA41-B06B-E8C81C7ECE7F}"/>
              </a:ext>
            </a:extLst>
          </p:cNvPr>
          <p:cNvSpPr txBox="1"/>
          <p:nvPr/>
        </p:nvSpPr>
        <p:spPr>
          <a:xfrm>
            <a:off x="1494437" y="2553854"/>
            <a:ext cx="8996223" cy="2000548"/>
          </a:xfrm>
          <a:prstGeom prst="rect">
            <a:avLst/>
          </a:prstGeom>
          <a:noFill/>
        </p:spPr>
        <p:txBody>
          <a:bodyPr wrap="square" rtlCol="0">
            <a:spAutoFit/>
          </a:bodyPr>
          <a:lstStyle/>
          <a:p>
            <a:pPr algn="ctr">
              <a:lnSpc>
                <a:spcPct val="150000"/>
              </a:lnSpc>
            </a:pPr>
            <a:r>
              <a:rPr lang="en-US" sz="2800" b="1" dirty="0">
                <a:solidFill>
                  <a:srgbClr val="3C3C3D"/>
                </a:solidFill>
                <a:latin typeface="Arial" panose="020B0604020202020204" pitchFamily="34" charset="0"/>
                <a:cs typeface="Arial" panose="020B0604020202020204" pitchFamily="34" charset="0"/>
              </a:rPr>
              <a:t>The NJAHS Pledge</a:t>
            </a:r>
          </a:p>
          <a:p>
            <a:pPr algn="ctr">
              <a:lnSpc>
                <a:spcPct val="150000"/>
              </a:lnSpc>
            </a:pPr>
            <a:r>
              <a:rPr lang="en-US" sz="2400" b="1" dirty="0">
                <a:solidFill>
                  <a:srgbClr val="3C3C3D"/>
                </a:solidFill>
                <a:latin typeface="Arial" panose="020B0604020202020204" pitchFamily="34" charset="0"/>
                <a:cs typeface="Arial" panose="020B0604020202020204" pitchFamily="34" charset="0"/>
              </a:rPr>
              <a:t> </a:t>
            </a:r>
            <a:r>
              <a:rPr lang="en-US" sz="2000" dirty="0">
                <a:solidFill>
                  <a:srgbClr val="3C3C3D"/>
                </a:solidFill>
                <a:latin typeface="Arial" panose="020B0604020202020204" pitchFamily="34" charset="0"/>
                <a:cs typeface="Arial" panose="020B0604020202020204" pitchFamily="34" charset="0"/>
              </a:rPr>
              <a:t>“I will in my life, through all forms of art, work to create a more vibrant community for myself, humankind, and all living things.”</a:t>
            </a:r>
            <a:endParaRPr lang="en-US" sz="1200" dirty="0">
              <a:solidFill>
                <a:srgbClr val="3C3C3D"/>
              </a:solidFill>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C4B51DE-E047-94FE-6766-CD47EFF4CC4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632960" y="198524"/>
            <a:ext cx="2926080" cy="2292729"/>
          </a:xfrm>
          <a:prstGeom prst="rect">
            <a:avLst/>
          </a:prstGeom>
        </p:spPr>
      </p:pic>
    </p:spTree>
    <p:extLst>
      <p:ext uri="{BB962C8B-B14F-4D97-AF65-F5344CB8AC3E}">
        <p14:creationId xmlns:p14="http://schemas.microsoft.com/office/powerpoint/2010/main" val="304549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29E975-83F7-9018-5A14-F7EBA2814294}"/>
              </a:ext>
            </a:extLst>
          </p:cNvPr>
          <p:cNvSpPr/>
          <p:nvPr/>
        </p:nvSpPr>
        <p:spPr>
          <a:xfrm>
            <a:off x="3465887" y="1253967"/>
            <a:ext cx="5260226" cy="3691783"/>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1F4245A-E5EF-00CF-6666-CE7BDEDFFBCD}"/>
              </a:ext>
            </a:extLst>
          </p:cNvPr>
          <p:cNvSpPr txBox="1"/>
          <p:nvPr/>
        </p:nvSpPr>
        <p:spPr>
          <a:xfrm>
            <a:off x="4348288" y="2912082"/>
            <a:ext cx="3495423"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
        <p:nvSpPr>
          <p:cNvPr id="8" name="TextBox 7">
            <a:extLst>
              <a:ext uri="{FF2B5EF4-FFF2-40B4-BE49-F238E27FC236}">
                <a16:creationId xmlns:a16="http://schemas.microsoft.com/office/drawing/2014/main" id="{15FA9D02-8759-7409-1970-94BCC8878DF4}"/>
              </a:ext>
            </a:extLst>
          </p:cNvPr>
          <p:cNvSpPr txBox="1"/>
          <p:nvPr/>
        </p:nvSpPr>
        <p:spPr>
          <a:xfrm>
            <a:off x="2153265" y="264873"/>
            <a:ext cx="7885471" cy="739754"/>
          </a:xfrm>
          <a:prstGeom prst="rect">
            <a:avLst/>
          </a:prstGeom>
          <a:noFill/>
        </p:spPr>
        <p:txBody>
          <a:bodyPr wrap="square" rtlCol="0">
            <a:spAutoFit/>
          </a:bodyPr>
          <a:lstStyle/>
          <a:p>
            <a:pPr algn="ctr">
              <a:lnSpc>
                <a:spcPct val="150000"/>
              </a:lnSpc>
            </a:pPr>
            <a:r>
              <a:rPr lang="en-US" sz="3200" b="1" dirty="0">
                <a:solidFill>
                  <a:srgbClr val="3C3C3D"/>
                </a:solidFill>
                <a:latin typeface="Arial" panose="020B0604020202020204" pitchFamily="34" charset="0"/>
                <a:cs typeface="Arial" panose="020B0604020202020204" pitchFamily="34" charset="0"/>
              </a:rPr>
              <a:t>Lighting of Society’s Candles</a:t>
            </a:r>
          </a:p>
        </p:txBody>
      </p:sp>
    </p:spTree>
    <p:extLst>
      <p:ext uri="{BB962C8B-B14F-4D97-AF65-F5344CB8AC3E}">
        <p14:creationId xmlns:p14="http://schemas.microsoft.com/office/powerpoint/2010/main" val="165925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C9737DED75E647BEB31CD462D1100B" ma:contentTypeVersion="15" ma:contentTypeDescription="Create a new document." ma:contentTypeScope="" ma:versionID="df5cfa17506ff3c6b780d87da8448edf">
  <xsd:schema xmlns:xsd="http://www.w3.org/2001/XMLSchema" xmlns:xs="http://www.w3.org/2001/XMLSchema" xmlns:p="http://schemas.microsoft.com/office/2006/metadata/properties" xmlns:ns3="cf206edf-a2b6-4c3a-a50c-716e3383c001" xmlns:ns4="ab8c47a5-372b-4759-9b40-68884a779ad6" targetNamespace="http://schemas.microsoft.com/office/2006/metadata/properties" ma:root="true" ma:fieldsID="3659b584188900c6ae41b5d297a05da9" ns3:_="" ns4:_="">
    <xsd:import namespace="cf206edf-a2b6-4c3a-a50c-716e3383c001"/>
    <xsd:import namespace="ab8c47a5-372b-4759-9b40-68884a779ad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06edf-a2b6-4c3a-a50c-716e3383c0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8c47a5-372b-4759-9b40-68884a779a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f206edf-a2b6-4c3a-a50c-716e3383c001" xsi:nil="true"/>
  </documentManagement>
</p:properties>
</file>

<file path=customXml/itemProps1.xml><?xml version="1.0" encoding="utf-8"?>
<ds:datastoreItem xmlns:ds="http://schemas.openxmlformats.org/officeDocument/2006/customXml" ds:itemID="{C0CCA1A4-EA05-4194-A2A4-5F6A587E66FE}">
  <ds:schemaRefs>
    <ds:schemaRef ds:uri="http://schemas.microsoft.com/sharepoint/v3/contenttype/forms"/>
  </ds:schemaRefs>
</ds:datastoreItem>
</file>

<file path=customXml/itemProps2.xml><?xml version="1.0" encoding="utf-8"?>
<ds:datastoreItem xmlns:ds="http://schemas.openxmlformats.org/officeDocument/2006/customXml" ds:itemID="{F376DC98-C5DE-4657-9E9E-A89813AEA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206edf-a2b6-4c3a-a50c-716e3383c001"/>
    <ds:schemaRef ds:uri="ab8c47a5-372b-4759-9b40-68884a779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80321B-1A88-46FD-B8C1-216B1616F5F1}">
  <ds:schemaRefs>
    <ds:schemaRef ds:uri="http://schemas.microsoft.com/office/2006/documentManagement/types"/>
    <ds:schemaRef ds:uri="http://purl.org/dc/terms/"/>
    <ds:schemaRef ds:uri="http://purl.org/dc/elements/1.1/"/>
    <ds:schemaRef ds:uri="http://schemas.microsoft.com/office/2006/metadata/properties"/>
    <ds:schemaRef ds:uri="http://www.w3.org/XML/1998/namespace"/>
    <ds:schemaRef ds:uri="http://purl.org/dc/dcmitype/"/>
    <ds:schemaRef ds:uri="cf206edf-a2b6-4c3a-a50c-716e3383c001"/>
    <ds:schemaRef ds:uri="http://schemas.openxmlformats.org/package/2006/metadata/core-properties"/>
    <ds:schemaRef ds:uri="http://schemas.microsoft.com/office/infopath/2007/PartnerControls"/>
    <ds:schemaRef ds:uri="ab8c47a5-372b-4759-9b40-68884a779ad6"/>
  </ds:schemaRefs>
</ds:datastoreItem>
</file>

<file path=docProps/app.xml><?xml version="1.0" encoding="utf-8"?>
<Properties xmlns="http://schemas.openxmlformats.org/officeDocument/2006/extended-properties" xmlns:vt="http://schemas.openxmlformats.org/officeDocument/2006/docPropsVTypes">
  <TotalTime>2540</TotalTime>
  <Words>1028</Words>
  <Application>Microsoft Office PowerPoint</Application>
  <PresentationFormat>Widescreen</PresentationFormat>
  <Paragraphs>92</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Paula Liz</cp:lastModifiedBy>
  <cp:revision>70</cp:revision>
  <dcterms:created xsi:type="dcterms:W3CDTF">2020-07-27T16:05:22Z</dcterms:created>
  <dcterms:modified xsi:type="dcterms:W3CDTF">2024-05-08T00:53:15Z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0x01010068C9737DED75E647BEB31CD462D1100B</vt:lpwstr>
  </property>
</Properties>
</file>