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9065-37F3-8F46-9AEC-05137BBBC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1E63C-673D-EB47-A50C-48365038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2C35A-D6AE-BC40-8F0D-0F0B0CE4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73A33-3946-0B4D-8B3B-DA3BC995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40D85-DF28-4740-9DF5-5DBFEA3B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7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56E3-D95C-C140-A372-66CC2588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135FB-03A6-CC40-BC65-16B3A6176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C38F6-B8D3-0A4D-AA10-E49CDD93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14E08-2D20-DB4C-8816-592D155D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22ADB-4FDB-7A4E-9E8D-46EFA093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7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EA3B1-4EE4-AD49-8AE7-F597EFF40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27FB4-4D10-7B41-9199-3AF0CC084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047C-5E84-4949-8CA7-5E28D8D2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BDBDC-7824-714C-810D-DE131A07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4E224-F9D4-1C49-9CAE-1E8C2C99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6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6545A-E5BF-B14E-A1C2-44FAA51B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923C-C86A-0D44-A4D9-B46F90DF3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4C818-1F56-B648-9147-4BF781A3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03544-6CED-B648-AB7F-91300327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41B3-F6A1-764B-90B0-63969723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1251-BDFF-8948-980F-7DABB19B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A6A60-5123-6A4A-B8C4-507347F6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4BF83-C9D0-EA46-A9EB-0B4B0156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021EF-3828-7444-9DBD-BDECC0FA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1264-7110-B047-BCDF-D711EAED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B989-1FA5-8A42-844A-D5954D5F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84204-55FF-D04F-BEFC-4975DFF3D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34BE-6563-074B-81F0-ED8F36C98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AE0F9-F984-AD4F-A6CD-DEE78F9D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2781C-1315-8A4C-9B38-FA57EE0F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B9E48-A6DD-1441-9426-8E514F75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2134-6497-954F-A59B-DA8F60BE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B79FF-06F0-B944-913E-4DA42507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0FBBD-8755-294C-A2AA-CBF7B9516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2531F-C85F-9A48-BE3D-37A36B3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29174-71AC-1F46-9007-AA85FF2C7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5823D-73F1-6C41-8953-DEB0D35B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1D589-EA91-A34B-B75A-1C6E8BFB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06F8A-9CCF-BB4D-951B-ACB68CF2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4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98AE-C82B-3E4C-B391-26D1FEB3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7CB-1CA0-7349-8F45-19882432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0313C-2E7C-5042-B837-8E736F1B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B534B-1096-CB43-839C-0925A798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28E95-7DD2-214D-A848-904E1DA9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DB082-2E2E-5C45-B6CD-E9A6F2F1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54E23-19AE-A54F-B7F5-19C3E572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D90C-EB21-ED42-BAF3-662ABE13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8DF86-365C-6F49-B4BD-6B8E9810F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3FED1-9898-4B4A-A872-D79B51E7D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AC0BC-C51F-F544-8FC3-09A39879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43670-4CF6-0B4A-BC75-81FC01BB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B8A81-875D-714C-8253-2F96EFD9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C352-A8FB-BB40-9BB0-D54B9929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A3F94-19FE-394C-B720-B03329B14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BC1C1-F2D2-2741-B7A3-6D60851F6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A295C-167B-844F-A496-EC7E3527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67DDC-9AC6-AC46-8DDB-E0876313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27900-EDCF-F54F-B3EF-C8C5EE98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06A3E-DADF-2342-AEAE-E5F99529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F311F-2395-4E4E-979E-1F62C4E9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5ADDF-E97A-9A4F-BCEA-7E2BFDE3E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7CF5-49E7-BE4F-A5D6-CB63EA0CA44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75F0C-2FC3-E645-B16B-0EFF68094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5EE36-E300-7244-A920-40818717D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7458-C0E0-D642-A7A2-14CFD0AD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8E975-1F68-ACE7-4505-C7E471239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9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22F481-AA64-3FD5-50F9-46BF13715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8D98B-E437-C84D-AEE8-E278A3A56D39}"/>
              </a:ext>
            </a:extLst>
          </p:cNvPr>
          <p:cNvSpPr txBox="1"/>
          <p:nvPr/>
        </p:nvSpPr>
        <p:spPr>
          <a:xfrm>
            <a:off x="946674" y="613186"/>
            <a:ext cx="555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C4C4C"/>
                </a:solidFill>
              </a:rPr>
              <a:t>This is my title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D04A5-BD72-E947-961E-059867A33270}"/>
              </a:ext>
            </a:extLst>
          </p:cNvPr>
          <p:cNvSpPr txBox="1"/>
          <p:nvPr/>
        </p:nvSpPr>
        <p:spPr>
          <a:xfrm>
            <a:off x="968188" y="1259517"/>
            <a:ext cx="305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C4C4C"/>
                </a:solidFill>
              </a:rPr>
              <a:t>This is my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38A5B-8A8B-CC46-9A8A-D4CBD8FF23FF}"/>
              </a:ext>
            </a:extLst>
          </p:cNvPr>
          <p:cNvSpPr txBox="1"/>
          <p:nvPr/>
        </p:nvSpPr>
        <p:spPr>
          <a:xfrm>
            <a:off x="1151067" y="2026919"/>
            <a:ext cx="4765638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C4C4C"/>
                </a:solidFill>
              </a:rPr>
              <a:t>Bulleted list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4C4C4C"/>
                </a:solidFill>
              </a:rPr>
              <a:t>Sub item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C4C4C"/>
                </a:solidFill>
              </a:rPr>
              <a:t>Bulleted list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4C4C4C"/>
                </a:solidFill>
              </a:rPr>
              <a:t>Sub item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C4C4C"/>
                </a:solidFill>
              </a:rPr>
              <a:t>Bulleted list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4C4C4C"/>
                </a:solidFill>
              </a:rPr>
              <a:t>Sub item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428BB3-5CB4-4149-B3DC-8AFCD5B9A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79" y="753036"/>
            <a:ext cx="4596651" cy="3064434"/>
          </a:xfrm>
          <a:prstGeom prst="rect">
            <a:avLst/>
          </a:prstGeom>
          <a:effectLst>
            <a:outerShdw blurRad="50800" dist="133028" dir="2700000" algn="tl" rotWithShape="0">
              <a:prstClr val="black">
                <a:alpha val="4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355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EA Templ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Sharon Sanchez</cp:lastModifiedBy>
  <cp:revision>8</cp:revision>
  <dcterms:created xsi:type="dcterms:W3CDTF">2021-07-23T15:18:51Z</dcterms:created>
  <dcterms:modified xsi:type="dcterms:W3CDTF">2023-02-21T21:09:43Z</dcterms:modified>
</cp:coreProperties>
</file>